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7" r:id="rId2"/>
    <p:sldId id="280" r:id="rId3"/>
    <p:sldId id="574" r:id="rId4"/>
    <p:sldId id="294" r:id="rId5"/>
    <p:sldId id="595" r:id="rId6"/>
    <p:sldId id="559" r:id="rId7"/>
    <p:sldId id="505" r:id="rId8"/>
    <p:sldId id="594" r:id="rId9"/>
    <p:sldId id="579" r:id="rId10"/>
    <p:sldId id="256" r:id="rId11"/>
    <p:sldId id="273" r:id="rId12"/>
    <p:sldId id="274" r:id="rId13"/>
    <p:sldId id="275" r:id="rId14"/>
    <p:sldId id="276" r:id="rId15"/>
    <p:sldId id="282" r:id="rId16"/>
    <p:sldId id="278" r:id="rId17"/>
    <p:sldId id="596" r:id="rId18"/>
    <p:sldId id="597" r:id="rId19"/>
    <p:sldId id="257" r:id="rId20"/>
    <p:sldId id="258" r:id="rId21"/>
    <p:sldId id="262" r:id="rId22"/>
    <p:sldId id="263" r:id="rId23"/>
    <p:sldId id="285" r:id="rId24"/>
    <p:sldId id="544" r:id="rId25"/>
    <p:sldId id="547" r:id="rId26"/>
    <p:sldId id="554" r:id="rId27"/>
    <p:sldId id="598" r:id="rId28"/>
    <p:sldId id="286" r:id="rId29"/>
    <p:sldId id="601" r:id="rId30"/>
    <p:sldId id="289" r:id="rId31"/>
    <p:sldId id="602" r:id="rId32"/>
    <p:sldId id="290" r:id="rId33"/>
    <p:sldId id="291" r:id="rId34"/>
    <p:sldId id="292" r:id="rId35"/>
    <p:sldId id="267" r:id="rId36"/>
    <p:sldId id="270" r:id="rId37"/>
    <p:sldId id="264" r:id="rId38"/>
    <p:sldId id="265" r:id="rId39"/>
    <p:sldId id="266" r:id="rId40"/>
    <p:sldId id="268" r:id="rId41"/>
    <p:sldId id="293" r:id="rId42"/>
    <p:sldId id="271" r:id="rId43"/>
    <p:sldId id="272" r:id="rId44"/>
    <p:sldId id="287" r:id="rId45"/>
    <p:sldId id="288" r:id="rId46"/>
    <p:sldId id="600" r:id="rId47"/>
    <p:sldId id="599" r:id="rId48"/>
    <p:sldId id="6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00FF"/>
    <a:srgbClr val="00CC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67769" autoAdjust="0"/>
  </p:normalViewPr>
  <p:slideViewPr>
    <p:cSldViewPr snapToGrid="0">
      <p:cViewPr>
        <p:scale>
          <a:sx n="76" d="100"/>
          <a:sy n="76" d="100"/>
        </p:scale>
        <p:origin x="1170"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tlin Jeffrey" userId="c792ef73e4c0296d" providerId="LiveId" clId="{0B83C161-E6C1-43F1-A56A-C8FD856B3761}"/>
    <pc:docChg chg="undo redo custSel addSld delSld modSld sldOrd">
      <pc:chgData name="Caitlin Jeffrey" userId="c792ef73e4c0296d" providerId="LiveId" clId="{0B83C161-E6C1-43F1-A56A-C8FD856B3761}" dt="2024-08-19T16:38:19.165" v="8678" actId="2085"/>
      <pc:docMkLst>
        <pc:docMk/>
      </pc:docMkLst>
      <pc:sldChg chg="addSp delSp modSp del mod ord modNotesTx">
        <pc:chgData name="Caitlin Jeffrey" userId="c792ef73e4c0296d" providerId="LiveId" clId="{0B83C161-E6C1-43F1-A56A-C8FD856B3761}" dt="2024-08-18T19:23:37.762" v="3228" actId="2696"/>
        <pc:sldMkLst>
          <pc:docMk/>
          <pc:sldMk cId="1718930090" sldId="259"/>
        </pc:sldMkLst>
        <pc:picChg chg="add del mod">
          <ac:chgData name="Caitlin Jeffrey" userId="c792ef73e4c0296d" providerId="LiveId" clId="{0B83C161-E6C1-43F1-A56A-C8FD856B3761}" dt="2024-08-18T13:15:02.397" v="849" actId="478"/>
          <ac:picMkLst>
            <pc:docMk/>
            <pc:sldMk cId="1718930090" sldId="259"/>
            <ac:picMk id="2" creationId="{8AC2D062-0B2A-9AAB-9A16-A454B04EB813}"/>
          </ac:picMkLst>
        </pc:picChg>
        <pc:picChg chg="add mod">
          <ac:chgData name="Caitlin Jeffrey" userId="c792ef73e4c0296d" providerId="LiveId" clId="{0B83C161-E6C1-43F1-A56A-C8FD856B3761}" dt="2024-08-18T13:15:20.622" v="850" actId="931"/>
          <ac:picMkLst>
            <pc:docMk/>
            <pc:sldMk cId="1718930090" sldId="259"/>
            <ac:picMk id="4" creationId="{28B4181C-FF11-6D1E-B0BA-53ED1AFAC6BF}"/>
          </ac:picMkLst>
        </pc:picChg>
      </pc:sldChg>
      <pc:sldChg chg="addSp modSp del mod">
        <pc:chgData name="Caitlin Jeffrey" userId="c792ef73e4c0296d" providerId="LiveId" clId="{0B83C161-E6C1-43F1-A56A-C8FD856B3761}" dt="2024-08-16T16:42:39.629" v="26" actId="2696"/>
        <pc:sldMkLst>
          <pc:docMk/>
          <pc:sldMk cId="2919381862" sldId="260"/>
        </pc:sldMkLst>
        <pc:picChg chg="add mod">
          <ac:chgData name="Caitlin Jeffrey" userId="c792ef73e4c0296d" providerId="LiveId" clId="{0B83C161-E6C1-43F1-A56A-C8FD856B3761}" dt="2024-08-16T16:08:36.360" v="9" actId="1076"/>
          <ac:picMkLst>
            <pc:docMk/>
            <pc:sldMk cId="2919381862" sldId="260"/>
            <ac:picMk id="2" creationId="{A9828EA3-F1CB-7A66-34D8-86F5F36C4602}"/>
          </ac:picMkLst>
        </pc:picChg>
      </pc:sldChg>
      <pc:sldChg chg="addSp modSp del mod">
        <pc:chgData name="Caitlin Jeffrey" userId="c792ef73e4c0296d" providerId="LiveId" clId="{0B83C161-E6C1-43F1-A56A-C8FD856B3761}" dt="2024-08-16T17:15:59.434" v="32" actId="2696"/>
        <pc:sldMkLst>
          <pc:docMk/>
          <pc:sldMk cId="3711126853" sldId="261"/>
        </pc:sldMkLst>
        <pc:picChg chg="add mod">
          <ac:chgData name="Caitlin Jeffrey" userId="c792ef73e4c0296d" providerId="LiveId" clId="{0B83C161-E6C1-43F1-A56A-C8FD856B3761}" dt="2024-08-16T16:43:00.860" v="28" actId="1076"/>
          <ac:picMkLst>
            <pc:docMk/>
            <pc:sldMk cId="3711126853" sldId="261"/>
            <ac:picMk id="2" creationId="{C5F4C5B7-E334-58AF-EDBD-705A998AB70C}"/>
          </ac:picMkLst>
        </pc:picChg>
      </pc:sldChg>
      <pc:sldChg chg="addSp delSp modSp mod ord modNotesTx">
        <pc:chgData name="Caitlin Jeffrey" userId="c792ef73e4c0296d" providerId="LiveId" clId="{0B83C161-E6C1-43F1-A56A-C8FD856B3761}" dt="2024-08-16T17:21:29.440" v="64" actId="20577"/>
        <pc:sldMkLst>
          <pc:docMk/>
          <pc:sldMk cId="3681241174" sldId="262"/>
        </pc:sldMkLst>
        <pc:picChg chg="add del mod">
          <ac:chgData name="Caitlin Jeffrey" userId="c792ef73e4c0296d" providerId="LiveId" clId="{0B83C161-E6C1-43F1-A56A-C8FD856B3761}" dt="2024-08-16T16:38:34.469" v="18" actId="478"/>
          <ac:picMkLst>
            <pc:docMk/>
            <pc:sldMk cId="3681241174" sldId="262"/>
            <ac:picMk id="3" creationId="{E966A8C8-3D0D-E543-5E8B-F882CE25DAFB}"/>
          </ac:picMkLst>
        </pc:picChg>
        <pc:picChg chg="add del mod">
          <ac:chgData name="Caitlin Jeffrey" userId="c792ef73e4c0296d" providerId="LiveId" clId="{0B83C161-E6C1-43F1-A56A-C8FD856B3761}" dt="2024-08-16T16:40:10.029" v="20" actId="478"/>
          <ac:picMkLst>
            <pc:docMk/>
            <pc:sldMk cId="3681241174" sldId="262"/>
            <ac:picMk id="5" creationId="{D2FB4B83-2853-5570-C329-0AFAA6EE1328}"/>
          </ac:picMkLst>
        </pc:picChg>
        <pc:picChg chg="add mod">
          <ac:chgData name="Caitlin Jeffrey" userId="c792ef73e4c0296d" providerId="LiveId" clId="{0B83C161-E6C1-43F1-A56A-C8FD856B3761}" dt="2024-08-16T16:40:33.249" v="23" actId="1076"/>
          <ac:picMkLst>
            <pc:docMk/>
            <pc:sldMk cId="3681241174" sldId="262"/>
            <ac:picMk id="7" creationId="{D661AD80-1799-E408-6438-76DD5554369B}"/>
          </ac:picMkLst>
        </pc:picChg>
      </pc:sldChg>
      <pc:sldChg chg="addSp delSp modSp mod modNotesTx">
        <pc:chgData name="Caitlin Jeffrey" userId="c792ef73e4c0296d" providerId="LiveId" clId="{0B83C161-E6C1-43F1-A56A-C8FD856B3761}" dt="2024-08-16T17:21:39.560" v="65"/>
        <pc:sldMkLst>
          <pc:docMk/>
          <pc:sldMk cId="1646508407" sldId="263"/>
        </pc:sldMkLst>
        <pc:picChg chg="add del mod">
          <ac:chgData name="Caitlin Jeffrey" userId="c792ef73e4c0296d" providerId="LiveId" clId="{0B83C161-E6C1-43F1-A56A-C8FD856B3761}" dt="2024-08-16T16:36:45.301" v="14" actId="478"/>
          <ac:picMkLst>
            <pc:docMk/>
            <pc:sldMk cId="1646508407" sldId="263"/>
            <ac:picMk id="3" creationId="{E171071F-6899-FB10-3B8F-253A5366DE21}"/>
          </ac:picMkLst>
        </pc:picChg>
        <pc:picChg chg="add del mod">
          <ac:chgData name="Caitlin Jeffrey" userId="c792ef73e4c0296d" providerId="LiveId" clId="{0B83C161-E6C1-43F1-A56A-C8FD856B3761}" dt="2024-08-16T16:37:03.102" v="16" actId="478"/>
          <ac:picMkLst>
            <pc:docMk/>
            <pc:sldMk cId="1646508407" sldId="263"/>
            <ac:picMk id="5" creationId="{05581424-9E3C-3736-A4EA-333887965984}"/>
          </ac:picMkLst>
        </pc:picChg>
        <pc:picChg chg="add mod">
          <ac:chgData name="Caitlin Jeffrey" userId="c792ef73e4c0296d" providerId="LiveId" clId="{0B83C161-E6C1-43F1-A56A-C8FD856B3761}" dt="2024-08-16T17:15:24.829" v="31" actId="1076"/>
          <ac:picMkLst>
            <pc:docMk/>
            <pc:sldMk cId="1646508407" sldId="263"/>
            <ac:picMk id="7" creationId="{1AA6C0EC-B697-AEC9-856D-3A0E046BD45E}"/>
          </ac:picMkLst>
        </pc:picChg>
      </pc:sldChg>
      <pc:sldChg chg="addSp modSp new mod">
        <pc:chgData name="Caitlin Jeffrey" userId="c792ef73e4c0296d" providerId="LiveId" clId="{0B83C161-E6C1-43F1-A56A-C8FD856B3761}" dt="2024-08-16T17:18:29.280" v="46" actId="1076"/>
        <pc:sldMkLst>
          <pc:docMk/>
          <pc:sldMk cId="200555486" sldId="264"/>
        </pc:sldMkLst>
        <pc:graphicFrameChg chg="add mod">
          <ac:chgData name="Caitlin Jeffrey" userId="c792ef73e4c0296d" providerId="LiveId" clId="{0B83C161-E6C1-43F1-A56A-C8FD856B3761}" dt="2024-08-16T17:18:29.280" v="46" actId="1076"/>
          <ac:graphicFrameMkLst>
            <pc:docMk/>
            <pc:sldMk cId="200555486" sldId="264"/>
            <ac:graphicFrameMk id="2" creationId="{1B0EA67E-ABD3-872E-47C3-C720ABB4CDB3}"/>
          </ac:graphicFrameMkLst>
        </pc:graphicFrameChg>
      </pc:sldChg>
      <pc:sldChg chg="addSp modSp new mod">
        <pc:chgData name="Caitlin Jeffrey" userId="c792ef73e4c0296d" providerId="LiveId" clId="{0B83C161-E6C1-43F1-A56A-C8FD856B3761}" dt="2024-08-16T17:18:47.320" v="49" actId="1076"/>
        <pc:sldMkLst>
          <pc:docMk/>
          <pc:sldMk cId="3141668452" sldId="265"/>
        </pc:sldMkLst>
        <pc:graphicFrameChg chg="add mod">
          <ac:chgData name="Caitlin Jeffrey" userId="c792ef73e4c0296d" providerId="LiveId" clId="{0B83C161-E6C1-43F1-A56A-C8FD856B3761}" dt="2024-08-16T17:18:41.406" v="47"/>
          <ac:graphicFrameMkLst>
            <pc:docMk/>
            <pc:sldMk cId="3141668452" sldId="265"/>
            <ac:graphicFrameMk id="2" creationId="{8961A2B1-83D7-904A-1B42-6071171EDEFB}"/>
          </ac:graphicFrameMkLst>
        </pc:graphicFrameChg>
        <pc:graphicFrameChg chg="add mod">
          <ac:chgData name="Caitlin Jeffrey" userId="c792ef73e4c0296d" providerId="LiveId" clId="{0B83C161-E6C1-43F1-A56A-C8FD856B3761}" dt="2024-08-16T17:18:47.320" v="49" actId="1076"/>
          <ac:graphicFrameMkLst>
            <pc:docMk/>
            <pc:sldMk cId="3141668452" sldId="265"/>
            <ac:graphicFrameMk id="3" creationId="{D736B181-60C7-88B9-F948-0205A44897A6}"/>
          </ac:graphicFrameMkLst>
        </pc:graphicFrameChg>
      </pc:sldChg>
      <pc:sldChg chg="addSp modSp new mod">
        <pc:chgData name="Caitlin Jeffrey" userId="c792ef73e4c0296d" providerId="LiveId" clId="{0B83C161-E6C1-43F1-A56A-C8FD856B3761}" dt="2024-08-16T17:19:14.360" v="53" actId="1076"/>
        <pc:sldMkLst>
          <pc:docMk/>
          <pc:sldMk cId="180596717" sldId="266"/>
        </pc:sldMkLst>
        <pc:graphicFrameChg chg="add mod">
          <ac:chgData name="Caitlin Jeffrey" userId="c792ef73e4c0296d" providerId="LiveId" clId="{0B83C161-E6C1-43F1-A56A-C8FD856B3761}" dt="2024-08-16T17:18:58.430" v="50"/>
          <ac:graphicFrameMkLst>
            <pc:docMk/>
            <pc:sldMk cId="180596717" sldId="266"/>
            <ac:graphicFrameMk id="2" creationId="{708AC870-1914-A141-F4C4-436B683689DC}"/>
          </ac:graphicFrameMkLst>
        </pc:graphicFrameChg>
        <pc:graphicFrameChg chg="add mod modGraphic">
          <ac:chgData name="Caitlin Jeffrey" userId="c792ef73e4c0296d" providerId="LiveId" clId="{0B83C161-E6C1-43F1-A56A-C8FD856B3761}" dt="2024-08-16T17:19:14.360" v="53" actId="1076"/>
          <ac:graphicFrameMkLst>
            <pc:docMk/>
            <pc:sldMk cId="180596717" sldId="266"/>
            <ac:graphicFrameMk id="3" creationId="{435F6346-21BF-F380-F5A0-31132A5F9FDC}"/>
          </ac:graphicFrameMkLst>
        </pc:graphicFrameChg>
      </pc:sldChg>
      <pc:sldChg chg="addSp modSp new mod ord modNotesTx">
        <pc:chgData name="Caitlin Jeffrey" userId="c792ef73e4c0296d" providerId="LiveId" clId="{0B83C161-E6C1-43F1-A56A-C8FD856B3761}" dt="2024-08-19T14:38:10.836" v="5197"/>
        <pc:sldMkLst>
          <pc:docMk/>
          <pc:sldMk cId="3865311248" sldId="267"/>
        </pc:sldMkLst>
        <pc:picChg chg="add mod">
          <ac:chgData name="Caitlin Jeffrey" userId="c792ef73e4c0296d" providerId="LiveId" clId="{0B83C161-E6C1-43F1-A56A-C8FD856B3761}" dt="2024-08-16T18:54:15.173" v="306" actId="1076"/>
          <ac:picMkLst>
            <pc:docMk/>
            <pc:sldMk cId="3865311248" sldId="267"/>
            <ac:picMk id="2" creationId="{C21599A4-B141-0B43-C789-296CE70D72A2}"/>
          </ac:picMkLst>
        </pc:picChg>
      </pc:sldChg>
      <pc:sldChg chg="addSp delSp modSp new mod modNotesTx">
        <pc:chgData name="Caitlin Jeffrey" userId="c792ef73e4c0296d" providerId="LiveId" clId="{0B83C161-E6C1-43F1-A56A-C8FD856B3761}" dt="2024-08-18T14:46:08.662" v="1343" actId="692"/>
        <pc:sldMkLst>
          <pc:docMk/>
          <pc:sldMk cId="1243774510" sldId="268"/>
        </pc:sldMkLst>
        <pc:spChg chg="add mod">
          <ac:chgData name="Caitlin Jeffrey" userId="c792ef73e4c0296d" providerId="LiveId" clId="{0B83C161-E6C1-43F1-A56A-C8FD856B3761}" dt="2024-08-16T17:19:50.670" v="56"/>
          <ac:spMkLst>
            <pc:docMk/>
            <pc:sldMk cId="1243774510" sldId="268"/>
            <ac:spMk id="4" creationId="{13E19B75-ADEA-0620-E718-AC9353B759D5}"/>
          </ac:spMkLst>
        </pc:spChg>
        <pc:spChg chg="add mod">
          <ac:chgData name="Caitlin Jeffrey" userId="c792ef73e4c0296d" providerId="LiveId" clId="{0B83C161-E6C1-43F1-A56A-C8FD856B3761}" dt="2024-08-16T17:19:50.670" v="56"/>
          <ac:spMkLst>
            <pc:docMk/>
            <pc:sldMk cId="1243774510" sldId="268"/>
            <ac:spMk id="5" creationId="{DE087355-17D8-FF4C-715E-99822F64732A}"/>
          </ac:spMkLst>
        </pc:spChg>
        <pc:spChg chg="add mod">
          <ac:chgData name="Caitlin Jeffrey" userId="c792ef73e4c0296d" providerId="LiveId" clId="{0B83C161-E6C1-43F1-A56A-C8FD856B3761}" dt="2024-08-16T17:19:50.670" v="56"/>
          <ac:spMkLst>
            <pc:docMk/>
            <pc:sldMk cId="1243774510" sldId="268"/>
            <ac:spMk id="6" creationId="{C5FC9752-90F6-F6D0-7E24-7BB138280960}"/>
          </ac:spMkLst>
        </pc:spChg>
        <pc:spChg chg="add mod">
          <ac:chgData name="Caitlin Jeffrey" userId="c792ef73e4c0296d" providerId="LiveId" clId="{0B83C161-E6C1-43F1-A56A-C8FD856B3761}" dt="2024-08-16T17:19:50.670" v="56"/>
          <ac:spMkLst>
            <pc:docMk/>
            <pc:sldMk cId="1243774510" sldId="268"/>
            <ac:spMk id="7" creationId="{BA8ECFE8-8F7E-D075-2CE5-4AA6097E3FE4}"/>
          </ac:spMkLst>
        </pc:spChg>
        <pc:spChg chg="add mod topLvl">
          <ac:chgData name="Caitlin Jeffrey" userId="c792ef73e4c0296d" providerId="LiveId" clId="{0B83C161-E6C1-43F1-A56A-C8FD856B3761}" dt="2024-08-18T14:44:40.404" v="1323" actId="692"/>
          <ac:spMkLst>
            <pc:docMk/>
            <pc:sldMk cId="1243774510" sldId="268"/>
            <ac:spMk id="10" creationId="{ECC211B8-BAE1-8A8E-0492-9B5EDD17327E}"/>
          </ac:spMkLst>
        </pc:spChg>
        <pc:spChg chg="add mod topLvl">
          <ac:chgData name="Caitlin Jeffrey" userId="c792ef73e4c0296d" providerId="LiveId" clId="{0B83C161-E6C1-43F1-A56A-C8FD856B3761}" dt="2024-08-18T14:46:08.662" v="1343" actId="692"/>
          <ac:spMkLst>
            <pc:docMk/>
            <pc:sldMk cId="1243774510" sldId="268"/>
            <ac:spMk id="11" creationId="{47606134-819F-37C7-F51C-0F23A4CC9C79}"/>
          </ac:spMkLst>
        </pc:spChg>
        <pc:spChg chg="add mod topLvl">
          <ac:chgData name="Caitlin Jeffrey" userId="c792ef73e4c0296d" providerId="LiveId" clId="{0B83C161-E6C1-43F1-A56A-C8FD856B3761}" dt="2024-08-18T14:43:00.631" v="1310"/>
          <ac:spMkLst>
            <pc:docMk/>
            <pc:sldMk cId="1243774510" sldId="268"/>
            <ac:spMk id="12" creationId="{1C782CA1-615E-0CDD-CD15-ABFD7CBE1465}"/>
          </ac:spMkLst>
        </pc:spChg>
        <pc:spChg chg="add mod topLvl">
          <ac:chgData name="Caitlin Jeffrey" userId="c792ef73e4c0296d" providerId="LiveId" clId="{0B83C161-E6C1-43F1-A56A-C8FD856B3761}" dt="2024-08-18T14:46:08.662" v="1343" actId="692"/>
          <ac:spMkLst>
            <pc:docMk/>
            <pc:sldMk cId="1243774510" sldId="268"/>
            <ac:spMk id="13" creationId="{C5E8F904-A084-BA54-43E8-6102B8DA934D}"/>
          </ac:spMkLst>
        </pc:spChg>
        <pc:spChg chg="add mod ord topLvl">
          <ac:chgData name="Caitlin Jeffrey" userId="c792ef73e4c0296d" providerId="LiveId" clId="{0B83C161-E6C1-43F1-A56A-C8FD856B3761}" dt="2024-08-18T14:42:00.633" v="1307" actId="164"/>
          <ac:spMkLst>
            <pc:docMk/>
            <pc:sldMk cId="1243774510" sldId="268"/>
            <ac:spMk id="14" creationId="{89E7AC87-7D8D-C6C1-FEB3-85BAFD2FC7C3}"/>
          </ac:spMkLst>
        </pc:spChg>
        <pc:spChg chg="add mod topLvl">
          <ac:chgData name="Caitlin Jeffrey" userId="c792ef73e4c0296d" providerId="LiveId" clId="{0B83C161-E6C1-43F1-A56A-C8FD856B3761}" dt="2024-08-18T14:40:39.177" v="1300" actId="2711"/>
          <ac:spMkLst>
            <pc:docMk/>
            <pc:sldMk cId="1243774510" sldId="268"/>
            <ac:spMk id="15" creationId="{E76B986C-8804-AD25-2F0F-9BF6BBF8ACE6}"/>
          </ac:spMkLst>
        </pc:spChg>
        <pc:spChg chg="add mod topLvl">
          <ac:chgData name="Caitlin Jeffrey" userId="c792ef73e4c0296d" providerId="LiveId" clId="{0B83C161-E6C1-43F1-A56A-C8FD856B3761}" dt="2024-08-18T14:40:39.177" v="1300" actId="2711"/>
          <ac:spMkLst>
            <pc:docMk/>
            <pc:sldMk cId="1243774510" sldId="268"/>
            <ac:spMk id="16" creationId="{2631EE13-E3F1-C320-ABBE-2099595679AE}"/>
          </ac:spMkLst>
        </pc:spChg>
        <pc:spChg chg="add mod topLvl">
          <ac:chgData name="Caitlin Jeffrey" userId="c792ef73e4c0296d" providerId="LiveId" clId="{0B83C161-E6C1-43F1-A56A-C8FD856B3761}" dt="2024-08-18T14:40:39.177" v="1300" actId="2711"/>
          <ac:spMkLst>
            <pc:docMk/>
            <pc:sldMk cId="1243774510" sldId="268"/>
            <ac:spMk id="17" creationId="{40997AD9-22E8-158F-B8AA-AA23509DD0DA}"/>
          </ac:spMkLst>
        </pc:spChg>
        <pc:spChg chg="add mod topLvl">
          <ac:chgData name="Caitlin Jeffrey" userId="c792ef73e4c0296d" providerId="LiveId" clId="{0B83C161-E6C1-43F1-A56A-C8FD856B3761}" dt="2024-08-18T14:40:39.177" v="1300" actId="2711"/>
          <ac:spMkLst>
            <pc:docMk/>
            <pc:sldMk cId="1243774510" sldId="268"/>
            <ac:spMk id="18" creationId="{4F9B45BB-7D38-0650-E956-3EE03BD2528C}"/>
          </ac:spMkLst>
        </pc:spChg>
        <pc:spChg chg="add mod topLvl">
          <ac:chgData name="Caitlin Jeffrey" userId="c792ef73e4c0296d" providerId="LiveId" clId="{0B83C161-E6C1-43F1-A56A-C8FD856B3761}" dt="2024-08-18T14:40:39.177" v="1300" actId="2711"/>
          <ac:spMkLst>
            <pc:docMk/>
            <pc:sldMk cId="1243774510" sldId="268"/>
            <ac:spMk id="19" creationId="{C452BB10-413E-01E4-8C84-6B4770CDB4FC}"/>
          </ac:spMkLst>
        </pc:spChg>
        <pc:spChg chg="add mod topLvl">
          <ac:chgData name="Caitlin Jeffrey" userId="c792ef73e4c0296d" providerId="LiveId" clId="{0B83C161-E6C1-43F1-A56A-C8FD856B3761}" dt="2024-08-18T14:40:39.177" v="1300" actId="2711"/>
          <ac:spMkLst>
            <pc:docMk/>
            <pc:sldMk cId="1243774510" sldId="268"/>
            <ac:spMk id="20" creationId="{7B1CB052-64C6-7866-F01A-6DD35B0E0F98}"/>
          </ac:spMkLst>
        </pc:spChg>
        <pc:spChg chg="add mod">
          <ac:chgData name="Caitlin Jeffrey" userId="c792ef73e4c0296d" providerId="LiveId" clId="{0B83C161-E6C1-43F1-A56A-C8FD856B3761}" dt="2024-08-18T14:40:39.177" v="1300" actId="2711"/>
          <ac:spMkLst>
            <pc:docMk/>
            <pc:sldMk cId="1243774510" sldId="268"/>
            <ac:spMk id="22" creationId="{0C6CCE99-BF3A-243D-C724-6F9C6DE40692}"/>
          </ac:spMkLst>
        </pc:spChg>
        <pc:grpChg chg="add del mod">
          <ac:chgData name="Caitlin Jeffrey" userId="c792ef73e4c0296d" providerId="LiveId" clId="{0B83C161-E6C1-43F1-A56A-C8FD856B3761}" dt="2024-08-16T17:48:19.282" v="66" actId="478"/>
          <ac:grpSpMkLst>
            <pc:docMk/>
            <pc:sldMk cId="1243774510" sldId="268"/>
            <ac:grpSpMk id="2" creationId="{856C12FE-8B72-4464-A430-7FC48EE1677A}"/>
          </ac:grpSpMkLst>
        </pc:grpChg>
        <pc:grpChg chg="add mod">
          <ac:chgData name="Caitlin Jeffrey" userId="c792ef73e4c0296d" providerId="LiveId" clId="{0B83C161-E6C1-43F1-A56A-C8FD856B3761}" dt="2024-08-18T14:42:05.537" v="1308" actId="1076"/>
          <ac:grpSpMkLst>
            <pc:docMk/>
            <pc:sldMk cId="1243774510" sldId="268"/>
            <ac:grpSpMk id="2" creationId="{8D65EC3C-F676-05EA-17A1-5B131C3B9C03}"/>
          </ac:grpSpMkLst>
        </pc:grpChg>
        <pc:grpChg chg="add del mod">
          <ac:chgData name="Caitlin Jeffrey" userId="c792ef73e4c0296d" providerId="LiveId" clId="{0B83C161-E6C1-43F1-A56A-C8FD856B3761}" dt="2024-08-16T18:48:54.646" v="260" actId="165"/>
          <ac:grpSpMkLst>
            <pc:docMk/>
            <pc:sldMk cId="1243774510" sldId="268"/>
            <ac:grpSpMk id="21" creationId="{281E7864-7973-7008-25E9-2E9E34702C70}"/>
          </ac:grpSpMkLst>
        </pc:grpChg>
        <pc:grpChg chg="add mod">
          <ac:chgData name="Caitlin Jeffrey" userId="c792ef73e4c0296d" providerId="LiveId" clId="{0B83C161-E6C1-43F1-A56A-C8FD856B3761}" dt="2024-08-18T14:42:00.633" v="1307" actId="164"/>
          <ac:grpSpMkLst>
            <pc:docMk/>
            <pc:sldMk cId="1243774510" sldId="268"/>
            <ac:grpSpMk id="23" creationId="{E127CE13-8FDE-8FF6-09A6-0701CFB5ECF0}"/>
          </ac:grpSpMkLst>
        </pc:grpChg>
        <pc:picChg chg="add mod">
          <ac:chgData name="Caitlin Jeffrey" userId="c792ef73e4c0296d" providerId="LiveId" clId="{0B83C161-E6C1-43F1-A56A-C8FD856B3761}" dt="2024-08-16T17:19:50.670" v="56"/>
          <ac:picMkLst>
            <pc:docMk/>
            <pc:sldMk cId="1243774510" sldId="268"/>
            <ac:picMk id="3" creationId="{A0944FDD-A579-6F5F-4C33-3198C4BB9750}"/>
          </ac:picMkLst>
        </pc:picChg>
        <pc:picChg chg="add mod topLvl">
          <ac:chgData name="Caitlin Jeffrey" userId="c792ef73e4c0296d" providerId="LiveId" clId="{0B83C161-E6C1-43F1-A56A-C8FD856B3761}" dt="2024-08-16T18:53:30.540" v="301" actId="164"/>
          <ac:picMkLst>
            <pc:docMk/>
            <pc:sldMk cId="1243774510" sldId="268"/>
            <ac:picMk id="9" creationId="{1A749382-3FD1-073D-4A14-49261A7BBE3B}"/>
          </ac:picMkLst>
        </pc:picChg>
      </pc:sldChg>
      <pc:sldChg chg="addSp modSp new del mod modNotesTx">
        <pc:chgData name="Caitlin Jeffrey" userId="c792ef73e4c0296d" providerId="LiveId" clId="{0B83C161-E6C1-43F1-A56A-C8FD856B3761}" dt="2024-08-16T19:17:21.461" v="324" actId="2696"/>
        <pc:sldMkLst>
          <pc:docMk/>
          <pc:sldMk cId="3764255572" sldId="269"/>
        </pc:sldMkLst>
        <pc:picChg chg="add mod">
          <ac:chgData name="Caitlin Jeffrey" userId="c792ef73e4c0296d" providerId="LiveId" clId="{0B83C161-E6C1-43F1-A56A-C8FD856B3761}" dt="2024-08-16T17:20:18.482" v="60" actId="1076"/>
          <ac:picMkLst>
            <pc:docMk/>
            <pc:sldMk cId="3764255572" sldId="269"/>
            <ac:picMk id="2" creationId="{84B6FC0A-1714-0B18-EE48-3560340C65A9}"/>
          </ac:picMkLst>
        </pc:picChg>
      </pc:sldChg>
      <pc:sldChg chg="addSp modSp new mod ord">
        <pc:chgData name="Caitlin Jeffrey" userId="c792ef73e4c0296d" providerId="LiveId" clId="{0B83C161-E6C1-43F1-A56A-C8FD856B3761}" dt="2024-08-16T17:17:59.495" v="44" actId="1076"/>
        <pc:sldMkLst>
          <pc:docMk/>
          <pc:sldMk cId="289049150" sldId="270"/>
        </pc:sldMkLst>
        <pc:graphicFrameChg chg="add mod">
          <ac:chgData name="Caitlin Jeffrey" userId="c792ef73e4c0296d" providerId="LiveId" clId="{0B83C161-E6C1-43F1-A56A-C8FD856B3761}" dt="2024-08-16T17:17:37" v="40"/>
          <ac:graphicFrameMkLst>
            <pc:docMk/>
            <pc:sldMk cId="289049150" sldId="270"/>
            <ac:graphicFrameMk id="2" creationId="{80867166-4493-DA31-7FF8-82F99A74E763}"/>
          </ac:graphicFrameMkLst>
        </pc:graphicFrameChg>
        <pc:graphicFrameChg chg="add mod">
          <ac:chgData name="Caitlin Jeffrey" userId="c792ef73e4c0296d" providerId="LiveId" clId="{0B83C161-E6C1-43F1-A56A-C8FD856B3761}" dt="2024-08-16T17:17:59.495" v="44" actId="1076"/>
          <ac:graphicFrameMkLst>
            <pc:docMk/>
            <pc:sldMk cId="289049150" sldId="270"/>
            <ac:graphicFrameMk id="3" creationId="{7F4B939D-0387-E900-10D3-2DE8461F029C}"/>
          </ac:graphicFrameMkLst>
        </pc:graphicFrameChg>
      </pc:sldChg>
      <pc:sldChg chg="addSp delSp modSp new mod modNotesTx">
        <pc:chgData name="Caitlin Jeffrey" userId="c792ef73e4c0296d" providerId="LiveId" clId="{0B83C161-E6C1-43F1-A56A-C8FD856B3761}" dt="2024-08-18T14:39:15.167" v="1292" actId="20577"/>
        <pc:sldMkLst>
          <pc:docMk/>
          <pc:sldMk cId="4185247192" sldId="271"/>
        </pc:sldMkLst>
        <pc:spChg chg="add">
          <ac:chgData name="Caitlin Jeffrey" userId="c792ef73e4c0296d" providerId="LiveId" clId="{0B83C161-E6C1-43F1-A56A-C8FD856B3761}" dt="2024-08-16T19:04:50.427" v="308"/>
          <ac:spMkLst>
            <pc:docMk/>
            <pc:sldMk cId="4185247192" sldId="271"/>
            <ac:spMk id="2" creationId="{BCBA1C2C-7362-AF1F-A43D-865D9878485E}"/>
          </ac:spMkLst>
        </pc:spChg>
        <pc:spChg chg="add mod">
          <ac:chgData name="Caitlin Jeffrey" userId="c792ef73e4c0296d" providerId="LiveId" clId="{0B83C161-E6C1-43F1-A56A-C8FD856B3761}" dt="2024-08-18T14:34:42.850" v="1172" actId="14100"/>
          <ac:spMkLst>
            <pc:docMk/>
            <pc:sldMk cId="4185247192" sldId="271"/>
            <ac:spMk id="2" creationId="{DD65FEFA-253B-25AB-6D9F-FA1BB0F2198A}"/>
          </ac:spMkLst>
        </pc:spChg>
        <pc:spChg chg="add mod">
          <ac:chgData name="Caitlin Jeffrey" userId="c792ef73e4c0296d" providerId="LiveId" clId="{0B83C161-E6C1-43F1-A56A-C8FD856B3761}" dt="2024-08-18T14:34:42.850" v="1172" actId="14100"/>
          <ac:spMkLst>
            <pc:docMk/>
            <pc:sldMk cId="4185247192" sldId="271"/>
            <ac:spMk id="3" creationId="{33E32E58-5E94-B279-1318-86F0029970AB}"/>
          </ac:spMkLst>
        </pc:spChg>
        <pc:spChg chg="add mod">
          <ac:chgData name="Caitlin Jeffrey" userId="c792ef73e4c0296d" providerId="LiveId" clId="{0B83C161-E6C1-43F1-A56A-C8FD856B3761}" dt="2024-08-18T14:34:42.850" v="1172" actId="14100"/>
          <ac:spMkLst>
            <pc:docMk/>
            <pc:sldMk cId="4185247192" sldId="271"/>
            <ac:spMk id="4" creationId="{947AE717-1FBF-D94D-C233-63737EC0146C}"/>
          </ac:spMkLst>
        </pc:spChg>
        <pc:spChg chg="add mod">
          <ac:chgData name="Caitlin Jeffrey" userId="c792ef73e4c0296d" providerId="LiveId" clId="{0B83C161-E6C1-43F1-A56A-C8FD856B3761}" dt="2024-08-18T14:34:35.197" v="1171" actId="14100"/>
          <ac:spMkLst>
            <pc:docMk/>
            <pc:sldMk cId="4185247192" sldId="271"/>
            <ac:spMk id="5" creationId="{C33534AB-2FF7-274B-AC70-B720DF388C4A}"/>
          </ac:spMkLst>
        </pc:spChg>
        <pc:spChg chg="add mod">
          <ac:chgData name="Caitlin Jeffrey" userId="c792ef73e4c0296d" providerId="LiveId" clId="{0B83C161-E6C1-43F1-A56A-C8FD856B3761}" dt="2024-08-18T14:34:31.615" v="1170" actId="14100"/>
          <ac:spMkLst>
            <pc:docMk/>
            <pc:sldMk cId="4185247192" sldId="271"/>
            <ac:spMk id="6" creationId="{459C9918-8022-982E-A2DB-B4811D7ABCDE}"/>
          </ac:spMkLst>
        </pc:spChg>
        <pc:spChg chg="add">
          <ac:chgData name="Caitlin Jeffrey" userId="c792ef73e4c0296d" providerId="LiveId" clId="{0B83C161-E6C1-43F1-A56A-C8FD856B3761}" dt="2024-08-16T19:16:12.144" v="319"/>
          <ac:spMkLst>
            <pc:docMk/>
            <pc:sldMk cId="4185247192" sldId="271"/>
            <ac:spMk id="9" creationId="{13A3B2C9-00D2-5899-79F5-FD36EC2A928F}"/>
          </ac:spMkLst>
        </pc:spChg>
        <pc:picChg chg="add del">
          <ac:chgData name="Caitlin Jeffrey" userId="c792ef73e4c0296d" providerId="LiveId" clId="{0B83C161-E6C1-43F1-A56A-C8FD856B3761}" dt="2024-08-16T19:07:03.425" v="310" actId="478"/>
          <ac:picMkLst>
            <pc:docMk/>
            <pc:sldMk cId="4185247192" sldId="271"/>
            <ac:picMk id="3" creationId="{38F77683-7728-E1AC-5352-A23219493C2C}"/>
          </ac:picMkLst>
        </pc:picChg>
        <pc:picChg chg="add del mod">
          <ac:chgData name="Caitlin Jeffrey" userId="c792ef73e4c0296d" providerId="LiveId" clId="{0B83C161-E6C1-43F1-A56A-C8FD856B3761}" dt="2024-08-16T19:07:29.390" v="312" actId="478"/>
          <ac:picMkLst>
            <pc:docMk/>
            <pc:sldMk cId="4185247192" sldId="271"/>
            <ac:picMk id="5" creationId="{3C0D3F37-1C17-8F18-367F-7EE420B7FA4E}"/>
          </ac:picMkLst>
        </pc:picChg>
        <pc:picChg chg="add del mod">
          <ac:chgData name="Caitlin Jeffrey" userId="c792ef73e4c0296d" providerId="LiveId" clId="{0B83C161-E6C1-43F1-A56A-C8FD856B3761}" dt="2024-08-16T19:13:15.285" v="316" actId="478"/>
          <ac:picMkLst>
            <pc:docMk/>
            <pc:sldMk cId="4185247192" sldId="271"/>
            <ac:picMk id="7" creationId="{BE0A5A77-73E2-BBA3-5D0A-A22A259F56D0}"/>
          </ac:picMkLst>
        </pc:picChg>
        <pc:picChg chg="add del">
          <ac:chgData name="Caitlin Jeffrey" userId="c792ef73e4c0296d" providerId="LiveId" clId="{0B83C161-E6C1-43F1-A56A-C8FD856B3761}" dt="2024-08-16T19:13:21.856" v="318" actId="478"/>
          <ac:picMkLst>
            <pc:docMk/>
            <pc:sldMk cId="4185247192" sldId="271"/>
            <ac:picMk id="8" creationId="{72E9560E-AE78-5A7A-8971-DE927BB3C4AA}"/>
          </ac:picMkLst>
        </pc:picChg>
        <pc:picChg chg="add del">
          <ac:chgData name="Caitlin Jeffrey" userId="c792ef73e4c0296d" providerId="LiveId" clId="{0B83C161-E6C1-43F1-A56A-C8FD856B3761}" dt="2024-08-16T19:16:16.862" v="321" actId="478"/>
          <ac:picMkLst>
            <pc:docMk/>
            <pc:sldMk cId="4185247192" sldId="271"/>
            <ac:picMk id="10" creationId="{431069D3-25CD-1B81-32BD-41282F67FF14}"/>
          </ac:picMkLst>
        </pc:picChg>
        <pc:picChg chg="add mod">
          <ac:chgData name="Caitlin Jeffrey" userId="c792ef73e4c0296d" providerId="LiveId" clId="{0B83C161-E6C1-43F1-A56A-C8FD856B3761}" dt="2024-08-18T13:09:56.560" v="821" actId="1076"/>
          <ac:picMkLst>
            <pc:docMk/>
            <pc:sldMk cId="4185247192" sldId="271"/>
            <ac:picMk id="11" creationId="{926A9B77-6CBA-679E-97E4-EAB2234A8331}"/>
          </ac:picMkLst>
        </pc:picChg>
      </pc:sldChg>
      <pc:sldChg chg="addSp delSp modSp new mod modNotesTx">
        <pc:chgData name="Caitlin Jeffrey" userId="c792ef73e4c0296d" providerId="LiveId" clId="{0B83C161-E6C1-43F1-A56A-C8FD856B3761}" dt="2024-08-18T14:26:18.262" v="1148" actId="113"/>
        <pc:sldMkLst>
          <pc:docMk/>
          <pc:sldMk cId="3517829063" sldId="272"/>
        </pc:sldMkLst>
        <pc:graphicFrameChg chg="add mod">
          <ac:chgData name="Caitlin Jeffrey" userId="c792ef73e4c0296d" providerId="LiveId" clId="{0B83C161-E6C1-43F1-A56A-C8FD856B3761}" dt="2024-08-18T14:16:11.450" v="1078"/>
          <ac:graphicFrameMkLst>
            <pc:docMk/>
            <pc:sldMk cId="3517829063" sldId="272"/>
            <ac:graphicFrameMk id="2" creationId="{19188A9C-CBE8-463C-EB73-ED02D7FE64AF}"/>
          </ac:graphicFrameMkLst>
        </pc:graphicFrameChg>
        <pc:graphicFrameChg chg="add mod">
          <ac:chgData name="Caitlin Jeffrey" userId="c792ef73e4c0296d" providerId="LiveId" clId="{0B83C161-E6C1-43F1-A56A-C8FD856B3761}" dt="2024-08-16T19:20:08.506" v="328"/>
          <ac:graphicFrameMkLst>
            <pc:docMk/>
            <pc:sldMk cId="3517829063" sldId="272"/>
            <ac:graphicFrameMk id="3" creationId="{7862C62F-C4C6-32B6-50BD-999B30628211}"/>
          </ac:graphicFrameMkLst>
        </pc:graphicFrameChg>
        <pc:graphicFrameChg chg="add del mod modGraphic">
          <ac:chgData name="Caitlin Jeffrey" userId="c792ef73e4c0296d" providerId="LiveId" clId="{0B83C161-E6C1-43F1-A56A-C8FD856B3761}" dt="2024-08-18T14:19:47.609" v="1104" actId="478"/>
          <ac:graphicFrameMkLst>
            <pc:docMk/>
            <pc:sldMk cId="3517829063" sldId="272"/>
            <ac:graphicFrameMk id="3" creationId="{805AA4DA-7533-AEC3-3926-B6CFFFF7EA83}"/>
          </ac:graphicFrameMkLst>
        </pc:graphicFrameChg>
        <pc:graphicFrameChg chg="add del mod">
          <ac:chgData name="Caitlin Jeffrey" userId="c792ef73e4c0296d" providerId="LiveId" clId="{0B83C161-E6C1-43F1-A56A-C8FD856B3761}" dt="2024-08-16T19:22:03.293" v="332" actId="478"/>
          <ac:graphicFrameMkLst>
            <pc:docMk/>
            <pc:sldMk cId="3517829063" sldId="272"/>
            <ac:graphicFrameMk id="4" creationId="{1AB5850A-B2C4-E793-526E-8AB369D29629}"/>
          </ac:graphicFrameMkLst>
        </pc:graphicFrameChg>
        <pc:graphicFrameChg chg="add mod">
          <ac:chgData name="Caitlin Jeffrey" userId="c792ef73e4c0296d" providerId="LiveId" clId="{0B83C161-E6C1-43F1-A56A-C8FD856B3761}" dt="2024-08-18T14:19:49.386" v="1105"/>
          <ac:graphicFrameMkLst>
            <pc:docMk/>
            <pc:sldMk cId="3517829063" sldId="272"/>
            <ac:graphicFrameMk id="4" creationId="{47857618-ACDA-81BE-9160-A2557F6017C7}"/>
          </ac:graphicFrameMkLst>
        </pc:graphicFrameChg>
        <pc:graphicFrameChg chg="add del mod modGraphic">
          <ac:chgData name="Caitlin Jeffrey" userId="c792ef73e4c0296d" providerId="LiveId" clId="{0B83C161-E6C1-43F1-A56A-C8FD856B3761}" dt="2024-08-18T14:22:48.911" v="1123" actId="478"/>
          <ac:graphicFrameMkLst>
            <pc:docMk/>
            <pc:sldMk cId="3517829063" sldId="272"/>
            <ac:graphicFrameMk id="5" creationId="{16874E2F-D392-E252-CB34-94D57B2E13A8}"/>
          </ac:graphicFrameMkLst>
        </pc:graphicFrameChg>
        <pc:graphicFrameChg chg="add del mod">
          <ac:chgData name="Caitlin Jeffrey" userId="c792ef73e4c0296d" providerId="LiveId" clId="{0B83C161-E6C1-43F1-A56A-C8FD856B3761}" dt="2024-08-16T19:28:03.008" v="334" actId="478"/>
          <ac:graphicFrameMkLst>
            <pc:docMk/>
            <pc:sldMk cId="3517829063" sldId="272"/>
            <ac:graphicFrameMk id="5" creationId="{B772169C-BA76-95A3-3DC2-7EEA6316BFFB}"/>
          </ac:graphicFrameMkLst>
        </pc:graphicFrameChg>
        <pc:graphicFrameChg chg="add del mod modGraphic">
          <ac:chgData name="Caitlin Jeffrey" userId="c792ef73e4c0296d" providerId="LiveId" clId="{0B83C161-E6C1-43F1-A56A-C8FD856B3761}" dt="2024-08-16T19:30:40.737" v="348" actId="478"/>
          <ac:graphicFrameMkLst>
            <pc:docMk/>
            <pc:sldMk cId="3517829063" sldId="272"/>
            <ac:graphicFrameMk id="6" creationId="{707F4AA6-7FA2-615D-742A-A43158C13E42}"/>
          </ac:graphicFrameMkLst>
        </pc:graphicFrameChg>
        <pc:graphicFrameChg chg="add mod">
          <ac:chgData name="Caitlin Jeffrey" userId="c792ef73e4c0296d" providerId="LiveId" clId="{0B83C161-E6C1-43F1-A56A-C8FD856B3761}" dt="2024-08-18T14:23:03.861" v="1124"/>
          <ac:graphicFrameMkLst>
            <pc:docMk/>
            <pc:sldMk cId="3517829063" sldId="272"/>
            <ac:graphicFrameMk id="6" creationId="{8D1B61DB-AB19-9D7F-0DBC-A6E1B29D9404}"/>
          </ac:graphicFrameMkLst>
        </pc:graphicFrameChg>
        <pc:graphicFrameChg chg="add mod">
          <ac:chgData name="Caitlin Jeffrey" userId="c792ef73e4c0296d" providerId="LiveId" clId="{0B83C161-E6C1-43F1-A56A-C8FD856B3761}" dt="2024-08-16T19:30:42.633" v="349"/>
          <ac:graphicFrameMkLst>
            <pc:docMk/>
            <pc:sldMk cId="3517829063" sldId="272"/>
            <ac:graphicFrameMk id="7" creationId="{54FD20EC-8EF8-0666-8BE7-570CDDD96815}"/>
          </ac:graphicFrameMkLst>
        </pc:graphicFrameChg>
        <pc:graphicFrameChg chg="add mod modGraphic">
          <ac:chgData name="Caitlin Jeffrey" userId="c792ef73e4c0296d" providerId="LiveId" clId="{0B83C161-E6C1-43F1-A56A-C8FD856B3761}" dt="2024-08-18T14:26:18.262" v="1148" actId="113"/>
          <ac:graphicFrameMkLst>
            <pc:docMk/>
            <pc:sldMk cId="3517829063" sldId="272"/>
            <ac:graphicFrameMk id="7" creationId="{7B8FEB2E-363E-21C0-404A-6AFBCAC96359}"/>
          </ac:graphicFrameMkLst>
        </pc:graphicFrameChg>
        <pc:graphicFrameChg chg="add del mod modGraphic">
          <ac:chgData name="Caitlin Jeffrey" userId="c792ef73e4c0296d" providerId="LiveId" clId="{0B83C161-E6C1-43F1-A56A-C8FD856B3761}" dt="2024-08-16T19:31:32.213" v="353" actId="478"/>
          <ac:graphicFrameMkLst>
            <pc:docMk/>
            <pc:sldMk cId="3517829063" sldId="272"/>
            <ac:graphicFrameMk id="8" creationId="{EDD6C50B-E582-DEAB-0D2F-5CB95CC3718D}"/>
          </ac:graphicFrameMkLst>
        </pc:graphicFrameChg>
        <pc:picChg chg="add del">
          <ac:chgData name="Caitlin Jeffrey" userId="c792ef73e4c0296d" providerId="LiveId" clId="{0B83C161-E6C1-43F1-A56A-C8FD856B3761}" dt="2024-08-16T19:20:06.452" v="327" actId="478"/>
          <ac:picMkLst>
            <pc:docMk/>
            <pc:sldMk cId="3517829063" sldId="272"/>
            <ac:picMk id="2" creationId="{6B509C9C-75B4-820C-E1AD-7CC4E7C2EE49}"/>
          </ac:picMkLst>
        </pc:picChg>
        <pc:picChg chg="add del mod">
          <ac:chgData name="Caitlin Jeffrey" userId="c792ef73e4c0296d" providerId="LiveId" clId="{0B83C161-E6C1-43F1-A56A-C8FD856B3761}" dt="2024-08-18T14:15:11.079" v="1077" actId="478"/>
          <ac:picMkLst>
            <pc:docMk/>
            <pc:sldMk cId="3517829063" sldId="272"/>
            <ac:picMk id="9" creationId="{BFED67A3-3A08-7B7A-F8D0-2193A6703E32}"/>
          </ac:picMkLst>
        </pc:picChg>
      </pc:sldChg>
      <pc:sldChg chg="addSp delSp modSp new mod">
        <pc:chgData name="Caitlin Jeffrey" userId="c792ef73e4c0296d" providerId="LiveId" clId="{0B83C161-E6C1-43F1-A56A-C8FD856B3761}" dt="2024-08-16T19:39:36.413" v="363" actId="1076"/>
        <pc:sldMkLst>
          <pc:docMk/>
          <pc:sldMk cId="2338977467" sldId="273"/>
        </pc:sldMkLst>
        <pc:spChg chg="del">
          <ac:chgData name="Caitlin Jeffrey" userId="c792ef73e4c0296d" providerId="LiveId" clId="{0B83C161-E6C1-43F1-A56A-C8FD856B3761}" dt="2024-08-16T19:39:20.714" v="360" actId="478"/>
          <ac:spMkLst>
            <pc:docMk/>
            <pc:sldMk cId="2338977467" sldId="273"/>
            <ac:spMk id="2" creationId="{854C6655-874B-F833-8D88-97F07B01D3D4}"/>
          </ac:spMkLst>
        </pc:spChg>
        <pc:spChg chg="del">
          <ac:chgData name="Caitlin Jeffrey" userId="c792ef73e4c0296d" providerId="LiveId" clId="{0B83C161-E6C1-43F1-A56A-C8FD856B3761}" dt="2024-08-16T19:39:19.607" v="359" actId="478"/>
          <ac:spMkLst>
            <pc:docMk/>
            <pc:sldMk cId="2338977467" sldId="273"/>
            <ac:spMk id="3" creationId="{1A285346-84F1-4B27-3011-053B3EE6E73B}"/>
          </ac:spMkLst>
        </pc:spChg>
        <pc:graphicFrameChg chg="add mod">
          <ac:chgData name="Caitlin Jeffrey" userId="c792ef73e4c0296d" providerId="LiveId" clId="{0B83C161-E6C1-43F1-A56A-C8FD856B3761}" dt="2024-08-16T19:39:22.463" v="361"/>
          <ac:graphicFrameMkLst>
            <pc:docMk/>
            <pc:sldMk cId="2338977467" sldId="273"/>
            <ac:graphicFrameMk id="4" creationId="{3DCBA147-B47A-5635-09D3-28C1C7604FC3}"/>
          </ac:graphicFrameMkLst>
        </pc:graphicFrameChg>
        <pc:graphicFrameChg chg="add mod">
          <ac:chgData name="Caitlin Jeffrey" userId="c792ef73e4c0296d" providerId="LiveId" clId="{0B83C161-E6C1-43F1-A56A-C8FD856B3761}" dt="2024-08-16T19:39:36.413" v="363" actId="1076"/>
          <ac:graphicFrameMkLst>
            <pc:docMk/>
            <pc:sldMk cId="2338977467" sldId="273"/>
            <ac:graphicFrameMk id="5" creationId="{E39144B4-849C-BB15-7B1E-0A985AAED646}"/>
          </ac:graphicFrameMkLst>
        </pc:graphicFrameChg>
      </pc:sldChg>
      <pc:sldChg chg="addSp delSp modSp new mod">
        <pc:chgData name="Caitlin Jeffrey" userId="c792ef73e4c0296d" providerId="LiveId" clId="{0B83C161-E6C1-43F1-A56A-C8FD856B3761}" dt="2024-08-16T19:49:14.323" v="412" actId="1076"/>
        <pc:sldMkLst>
          <pc:docMk/>
          <pc:sldMk cId="562753663" sldId="274"/>
        </pc:sldMkLst>
        <pc:spChg chg="del">
          <ac:chgData name="Caitlin Jeffrey" userId="c792ef73e4c0296d" providerId="LiveId" clId="{0B83C161-E6C1-43F1-A56A-C8FD856B3761}" dt="2024-08-16T19:41:28.263" v="366" actId="478"/>
          <ac:spMkLst>
            <pc:docMk/>
            <pc:sldMk cId="562753663" sldId="274"/>
            <ac:spMk id="2" creationId="{95D88B78-61CE-F080-7901-829C7501A0ED}"/>
          </ac:spMkLst>
        </pc:spChg>
        <pc:spChg chg="del">
          <ac:chgData name="Caitlin Jeffrey" userId="c792ef73e4c0296d" providerId="LiveId" clId="{0B83C161-E6C1-43F1-A56A-C8FD856B3761}" dt="2024-08-16T19:41:27.343" v="365" actId="478"/>
          <ac:spMkLst>
            <pc:docMk/>
            <pc:sldMk cId="562753663" sldId="274"/>
            <ac:spMk id="3" creationId="{209D5E52-F63D-28CC-03E7-265D85A824F3}"/>
          </ac:spMkLst>
        </pc:spChg>
        <pc:graphicFrameChg chg="add del mod">
          <ac:chgData name="Caitlin Jeffrey" userId="c792ef73e4c0296d" providerId="LiveId" clId="{0B83C161-E6C1-43F1-A56A-C8FD856B3761}" dt="2024-08-16T19:41:49.513" v="369" actId="478"/>
          <ac:graphicFrameMkLst>
            <pc:docMk/>
            <pc:sldMk cId="562753663" sldId="274"/>
            <ac:graphicFrameMk id="4" creationId="{370450B7-A4A6-3253-8486-D658E1AE7C4D}"/>
          </ac:graphicFrameMkLst>
        </pc:graphicFrameChg>
        <pc:graphicFrameChg chg="add del mod modGraphic">
          <ac:chgData name="Caitlin Jeffrey" userId="c792ef73e4c0296d" providerId="LiveId" clId="{0B83C161-E6C1-43F1-A56A-C8FD856B3761}" dt="2024-08-16T19:46:02.033" v="391" actId="478"/>
          <ac:graphicFrameMkLst>
            <pc:docMk/>
            <pc:sldMk cId="562753663" sldId="274"/>
            <ac:graphicFrameMk id="5" creationId="{1D5AD403-6665-81C1-7359-7F12B02CE752}"/>
          </ac:graphicFrameMkLst>
        </pc:graphicFrameChg>
        <pc:graphicFrameChg chg="add mod">
          <ac:chgData name="Caitlin Jeffrey" userId="c792ef73e4c0296d" providerId="LiveId" clId="{0B83C161-E6C1-43F1-A56A-C8FD856B3761}" dt="2024-08-16T19:46:02.583" v="392"/>
          <ac:graphicFrameMkLst>
            <pc:docMk/>
            <pc:sldMk cId="562753663" sldId="274"/>
            <ac:graphicFrameMk id="6" creationId="{CC92133A-D9A5-1BE8-8448-2192A2C19DC2}"/>
          </ac:graphicFrameMkLst>
        </pc:graphicFrameChg>
        <pc:graphicFrameChg chg="add mod modGraphic">
          <ac:chgData name="Caitlin Jeffrey" userId="c792ef73e4c0296d" providerId="LiveId" clId="{0B83C161-E6C1-43F1-A56A-C8FD856B3761}" dt="2024-08-16T19:49:14.323" v="412" actId="1076"/>
          <ac:graphicFrameMkLst>
            <pc:docMk/>
            <pc:sldMk cId="562753663" sldId="274"/>
            <ac:graphicFrameMk id="7" creationId="{BAF6FE17-EC1C-F848-586E-DB53D8A384E8}"/>
          </ac:graphicFrameMkLst>
        </pc:graphicFrameChg>
      </pc:sldChg>
      <pc:sldChg chg="addSp delSp modSp new mod">
        <pc:chgData name="Caitlin Jeffrey" userId="c792ef73e4c0296d" providerId="LiveId" clId="{0B83C161-E6C1-43F1-A56A-C8FD856B3761}" dt="2024-08-16T19:55:49.623" v="445" actId="113"/>
        <pc:sldMkLst>
          <pc:docMk/>
          <pc:sldMk cId="1709936779" sldId="275"/>
        </pc:sldMkLst>
        <pc:spChg chg="del">
          <ac:chgData name="Caitlin Jeffrey" userId="c792ef73e4c0296d" providerId="LiveId" clId="{0B83C161-E6C1-43F1-A56A-C8FD856B3761}" dt="2024-08-16T19:47:50.048" v="406" actId="478"/>
          <ac:spMkLst>
            <pc:docMk/>
            <pc:sldMk cId="1709936779" sldId="275"/>
            <ac:spMk id="2" creationId="{B3D041DA-05C5-ED8D-5174-1864AE18F9F9}"/>
          </ac:spMkLst>
        </pc:spChg>
        <pc:spChg chg="del">
          <ac:chgData name="Caitlin Jeffrey" userId="c792ef73e4c0296d" providerId="LiveId" clId="{0B83C161-E6C1-43F1-A56A-C8FD856B3761}" dt="2024-08-16T19:47:48.564" v="405" actId="478"/>
          <ac:spMkLst>
            <pc:docMk/>
            <pc:sldMk cId="1709936779" sldId="275"/>
            <ac:spMk id="3" creationId="{4BDF54A9-7629-4557-6502-B87501C459F2}"/>
          </ac:spMkLst>
        </pc:spChg>
        <pc:graphicFrameChg chg="add del mod modGraphic">
          <ac:chgData name="Caitlin Jeffrey" userId="c792ef73e4c0296d" providerId="LiveId" clId="{0B83C161-E6C1-43F1-A56A-C8FD856B3761}" dt="2024-08-16T19:53:20.023" v="423" actId="478"/>
          <ac:graphicFrameMkLst>
            <pc:docMk/>
            <pc:sldMk cId="1709936779" sldId="275"/>
            <ac:graphicFrameMk id="4" creationId="{B76E45B8-DA68-B717-723A-DA06063A4A62}"/>
          </ac:graphicFrameMkLst>
        </pc:graphicFrameChg>
        <pc:graphicFrameChg chg="add del mod modGraphic">
          <ac:chgData name="Caitlin Jeffrey" userId="c792ef73e4c0296d" providerId="LiveId" clId="{0B83C161-E6C1-43F1-A56A-C8FD856B3761}" dt="2024-08-16T19:54:15.373" v="435" actId="478"/>
          <ac:graphicFrameMkLst>
            <pc:docMk/>
            <pc:sldMk cId="1709936779" sldId="275"/>
            <ac:graphicFrameMk id="5" creationId="{8ADD669A-337E-E99B-0459-D5324A37C01F}"/>
          </ac:graphicFrameMkLst>
        </pc:graphicFrameChg>
        <pc:graphicFrameChg chg="add mod modGraphic">
          <ac:chgData name="Caitlin Jeffrey" userId="c792ef73e4c0296d" providerId="LiveId" clId="{0B83C161-E6C1-43F1-A56A-C8FD856B3761}" dt="2024-08-16T19:55:49.623" v="445" actId="113"/>
          <ac:graphicFrameMkLst>
            <pc:docMk/>
            <pc:sldMk cId="1709936779" sldId="275"/>
            <ac:graphicFrameMk id="6" creationId="{3F33D31E-2EDC-92EE-30D6-C7D203CEB100}"/>
          </ac:graphicFrameMkLst>
        </pc:graphicFrameChg>
      </pc:sldChg>
      <pc:sldChg chg="addSp delSp modSp new mod">
        <pc:chgData name="Caitlin Jeffrey" userId="c792ef73e4c0296d" providerId="LiveId" clId="{0B83C161-E6C1-43F1-A56A-C8FD856B3761}" dt="2024-08-16T20:06:28.003" v="458" actId="113"/>
        <pc:sldMkLst>
          <pc:docMk/>
          <pc:sldMk cId="784144114" sldId="276"/>
        </pc:sldMkLst>
        <pc:spChg chg="del">
          <ac:chgData name="Caitlin Jeffrey" userId="c792ef73e4c0296d" providerId="LiveId" clId="{0B83C161-E6C1-43F1-A56A-C8FD856B3761}" dt="2024-08-16T20:06:08.513" v="448" actId="478"/>
          <ac:spMkLst>
            <pc:docMk/>
            <pc:sldMk cId="784144114" sldId="276"/>
            <ac:spMk id="2" creationId="{87487D69-E933-CF37-7B63-616D8EF6CED3}"/>
          </ac:spMkLst>
        </pc:spChg>
        <pc:spChg chg="del">
          <ac:chgData name="Caitlin Jeffrey" userId="c792ef73e4c0296d" providerId="LiveId" clId="{0B83C161-E6C1-43F1-A56A-C8FD856B3761}" dt="2024-08-16T20:06:07.254" v="447" actId="478"/>
          <ac:spMkLst>
            <pc:docMk/>
            <pc:sldMk cId="784144114" sldId="276"/>
            <ac:spMk id="3" creationId="{E8C9A570-4574-C8B2-954B-58D012769B60}"/>
          </ac:spMkLst>
        </pc:spChg>
        <pc:graphicFrameChg chg="add mod modGraphic">
          <ac:chgData name="Caitlin Jeffrey" userId="c792ef73e4c0296d" providerId="LiveId" clId="{0B83C161-E6C1-43F1-A56A-C8FD856B3761}" dt="2024-08-16T20:06:28.003" v="458" actId="113"/>
          <ac:graphicFrameMkLst>
            <pc:docMk/>
            <pc:sldMk cId="784144114" sldId="276"/>
            <ac:graphicFrameMk id="4" creationId="{FA853549-C379-BB7A-8FB9-23FE50FB71B0}"/>
          </ac:graphicFrameMkLst>
        </pc:graphicFrameChg>
      </pc:sldChg>
      <pc:sldChg chg="addSp modSp new mod">
        <pc:chgData name="Caitlin Jeffrey" userId="c792ef73e4c0296d" providerId="LiveId" clId="{0B83C161-E6C1-43F1-A56A-C8FD856B3761}" dt="2024-08-18T14:47:59.396" v="1344" actId="20577"/>
        <pc:sldMkLst>
          <pc:docMk/>
          <pc:sldMk cId="3577525978" sldId="277"/>
        </pc:sldMkLst>
        <pc:spChg chg="add mod">
          <ac:chgData name="Caitlin Jeffrey" userId="c792ef73e4c0296d" providerId="LiveId" clId="{0B83C161-E6C1-43F1-A56A-C8FD856B3761}" dt="2024-08-18T14:47:59.396" v="1344" actId="20577"/>
          <ac:spMkLst>
            <pc:docMk/>
            <pc:sldMk cId="3577525978" sldId="277"/>
            <ac:spMk id="2" creationId="{C5A372AB-32A7-8D48-AB15-AA99B296DED3}"/>
          </ac:spMkLst>
        </pc:spChg>
      </pc:sldChg>
      <pc:sldChg chg="addSp delSp modSp new mod ord">
        <pc:chgData name="Caitlin Jeffrey" userId="c792ef73e4c0296d" providerId="LiveId" clId="{0B83C161-E6C1-43F1-A56A-C8FD856B3761}" dt="2024-08-19T12:08:57.067" v="4343" actId="20577"/>
        <pc:sldMkLst>
          <pc:docMk/>
          <pc:sldMk cId="3202598854" sldId="278"/>
        </pc:sldMkLst>
        <pc:spChg chg="add del mod">
          <ac:chgData name="Caitlin Jeffrey" userId="c792ef73e4c0296d" providerId="LiveId" clId="{0B83C161-E6C1-43F1-A56A-C8FD856B3761}" dt="2024-08-18T21:45:35.959" v="4028" actId="478"/>
          <ac:spMkLst>
            <pc:docMk/>
            <pc:sldMk cId="3202598854" sldId="278"/>
            <ac:spMk id="2" creationId="{3A2B9C02-AC26-1838-BF45-A72F2363DF3D}"/>
          </ac:spMkLst>
        </pc:spChg>
        <pc:spChg chg="add mod">
          <ac:chgData name="Caitlin Jeffrey" userId="c792ef73e4c0296d" providerId="LiveId" clId="{0B83C161-E6C1-43F1-A56A-C8FD856B3761}" dt="2024-08-19T12:08:57.067" v="4343" actId="20577"/>
          <ac:spMkLst>
            <pc:docMk/>
            <pc:sldMk cId="3202598854" sldId="278"/>
            <ac:spMk id="5" creationId="{D08E1857-C4D7-C64E-74F6-A2A73E205A09}"/>
          </ac:spMkLst>
        </pc:spChg>
        <pc:spChg chg="add del mod">
          <ac:chgData name="Caitlin Jeffrey" userId="c792ef73e4c0296d" providerId="LiveId" clId="{0B83C161-E6C1-43F1-A56A-C8FD856B3761}" dt="2024-08-18T22:01:32.361" v="4297" actId="21"/>
          <ac:spMkLst>
            <pc:docMk/>
            <pc:sldMk cId="3202598854" sldId="278"/>
            <ac:spMk id="6" creationId="{A7A6656A-6D4A-E653-F0A0-3D482493EF3F}"/>
          </ac:spMkLst>
        </pc:spChg>
        <pc:picChg chg="add del mod">
          <ac:chgData name="Caitlin Jeffrey" userId="c792ef73e4c0296d" providerId="LiveId" clId="{0B83C161-E6C1-43F1-A56A-C8FD856B3761}" dt="2024-08-18T22:01:11.990" v="4290" actId="21"/>
          <ac:picMkLst>
            <pc:docMk/>
            <pc:sldMk cId="3202598854" sldId="278"/>
            <ac:picMk id="4" creationId="{20CFB5AA-454A-DB8C-0782-6762DE38F5E5}"/>
          </ac:picMkLst>
        </pc:picChg>
        <pc:picChg chg="add del mod">
          <ac:chgData name="Caitlin Jeffrey" userId="c792ef73e4c0296d" providerId="LiveId" clId="{0B83C161-E6C1-43F1-A56A-C8FD856B3761}" dt="2024-08-19T12:06:26.545" v="4333" actId="478"/>
          <ac:picMkLst>
            <pc:docMk/>
            <pc:sldMk cId="3202598854" sldId="278"/>
            <ac:picMk id="7" creationId="{A0C34680-5960-4A9C-D9BB-DE8E9B7AA12C}"/>
          </ac:picMkLst>
        </pc:picChg>
        <pc:picChg chg="add mod">
          <ac:chgData name="Caitlin Jeffrey" userId="c792ef73e4c0296d" providerId="LiveId" clId="{0B83C161-E6C1-43F1-A56A-C8FD856B3761}" dt="2024-08-19T12:08:06.952" v="4340" actId="1076"/>
          <ac:picMkLst>
            <pc:docMk/>
            <pc:sldMk cId="3202598854" sldId="278"/>
            <ac:picMk id="8" creationId="{FC7C3A2D-A359-DCCE-C749-83E85AC7C005}"/>
          </ac:picMkLst>
        </pc:picChg>
        <pc:picChg chg="add del mod">
          <ac:chgData name="Caitlin Jeffrey" userId="c792ef73e4c0296d" providerId="LiveId" clId="{0B83C161-E6C1-43F1-A56A-C8FD856B3761}" dt="2024-08-18T21:43:35.090" v="4008" actId="478"/>
          <ac:picMkLst>
            <pc:docMk/>
            <pc:sldMk cId="3202598854" sldId="278"/>
            <ac:picMk id="3074" creationId="{EA7052CA-D3A2-B08C-ADAD-33B1B8272533}"/>
          </ac:picMkLst>
        </pc:picChg>
        <pc:picChg chg="add del mod">
          <ac:chgData name="Caitlin Jeffrey" userId="c792ef73e4c0296d" providerId="LiveId" clId="{0B83C161-E6C1-43F1-A56A-C8FD856B3761}" dt="2024-08-18T21:44:16.815" v="4013" actId="478"/>
          <ac:picMkLst>
            <pc:docMk/>
            <pc:sldMk cId="3202598854" sldId="278"/>
            <ac:picMk id="3076" creationId="{BEAE2E75-C459-0325-B5A0-D60B5C312443}"/>
          </ac:picMkLst>
        </pc:picChg>
        <pc:picChg chg="add del">
          <ac:chgData name="Caitlin Jeffrey" userId="c792ef73e4c0296d" providerId="LiveId" clId="{0B83C161-E6C1-43F1-A56A-C8FD856B3761}" dt="2024-08-18T21:44:26.086" v="4015" actId="478"/>
          <ac:picMkLst>
            <pc:docMk/>
            <pc:sldMk cId="3202598854" sldId="278"/>
            <ac:picMk id="3078" creationId="{59E7FA31-F59C-226E-95FD-189331D05C06}"/>
          </ac:picMkLst>
        </pc:picChg>
        <pc:picChg chg="add del">
          <ac:chgData name="Caitlin Jeffrey" userId="c792ef73e4c0296d" providerId="LiveId" clId="{0B83C161-E6C1-43F1-A56A-C8FD856B3761}" dt="2024-08-18T21:44:32.070" v="4017" actId="478"/>
          <ac:picMkLst>
            <pc:docMk/>
            <pc:sldMk cId="3202598854" sldId="278"/>
            <ac:picMk id="3080" creationId="{553E5B7D-B54D-2100-C47D-DD80F8B8701F}"/>
          </ac:picMkLst>
        </pc:picChg>
      </pc:sldChg>
      <pc:sldChg chg="addSp modSp new del mod">
        <pc:chgData name="Caitlin Jeffrey" userId="c792ef73e4c0296d" providerId="LiveId" clId="{0B83C161-E6C1-43F1-A56A-C8FD856B3761}" dt="2024-08-18T18:19:57.988" v="2534" actId="47"/>
        <pc:sldMkLst>
          <pc:docMk/>
          <pc:sldMk cId="102164306" sldId="279"/>
        </pc:sldMkLst>
        <pc:spChg chg="add mod">
          <ac:chgData name="Caitlin Jeffrey" userId="c792ef73e4c0296d" providerId="LiveId" clId="{0B83C161-E6C1-43F1-A56A-C8FD856B3761}" dt="2024-08-18T12:39:34.845" v="665" actId="20577"/>
          <ac:spMkLst>
            <pc:docMk/>
            <pc:sldMk cId="102164306" sldId="279"/>
            <ac:spMk id="2" creationId="{222DEF46-BE8D-14C3-E86E-0F9BBB04D29C}"/>
          </ac:spMkLst>
        </pc:spChg>
      </pc:sldChg>
      <pc:sldChg chg="modSp add mod">
        <pc:chgData name="Caitlin Jeffrey" userId="c792ef73e4c0296d" providerId="LiveId" clId="{0B83C161-E6C1-43F1-A56A-C8FD856B3761}" dt="2024-08-18T12:37:36.880" v="522" actId="20577"/>
        <pc:sldMkLst>
          <pc:docMk/>
          <pc:sldMk cId="706729911" sldId="280"/>
        </pc:sldMkLst>
        <pc:spChg chg="mod">
          <ac:chgData name="Caitlin Jeffrey" userId="c792ef73e4c0296d" providerId="LiveId" clId="{0B83C161-E6C1-43F1-A56A-C8FD856B3761}" dt="2024-08-18T12:37:36.880" v="522" actId="20577"/>
          <ac:spMkLst>
            <pc:docMk/>
            <pc:sldMk cId="706729911" sldId="280"/>
            <ac:spMk id="2" creationId="{C5A372AB-32A7-8D48-AB15-AA99B296DED3}"/>
          </ac:spMkLst>
        </pc:spChg>
      </pc:sldChg>
      <pc:sldChg chg="modSp add del mod">
        <pc:chgData name="Caitlin Jeffrey" userId="c792ef73e4c0296d" providerId="LiveId" clId="{0B83C161-E6C1-43F1-A56A-C8FD856B3761}" dt="2024-08-18T18:20:00.581" v="2535" actId="47"/>
        <pc:sldMkLst>
          <pc:docMk/>
          <pc:sldMk cId="3037631256" sldId="281"/>
        </pc:sldMkLst>
        <pc:spChg chg="mod">
          <ac:chgData name="Caitlin Jeffrey" userId="c792ef73e4c0296d" providerId="LiveId" clId="{0B83C161-E6C1-43F1-A56A-C8FD856B3761}" dt="2024-08-18T12:39:51.273" v="685" actId="20577"/>
          <ac:spMkLst>
            <pc:docMk/>
            <pc:sldMk cId="3037631256" sldId="281"/>
            <ac:spMk id="2" creationId="{222DEF46-BE8D-14C3-E86E-0F9BBB04D29C}"/>
          </ac:spMkLst>
        </pc:spChg>
      </pc:sldChg>
      <pc:sldChg chg="addSp modSp add mod ord modNotesTx">
        <pc:chgData name="Caitlin Jeffrey" userId="c792ef73e4c0296d" providerId="LiveId" clId="{0B83C161-E6C1-43F1-A56A-C8FD856B3761}" dt="2024-08-19T11:45:12.598" v="4326"/>
        <pc:sldMkLst>
          <pc:docMk/>
          <pc:sldMk cId="396778691" sldId="282"/>
        </pc:sldMkLst>
        <pc:spChg chg="mod">
          <ac:chgData name="Caitlin Jeffrey" userId="c792ef73e4c0296d" providerId="LiveId" clId="{0B83C161-E6C1-43F1-A56A-C8FD856B3761}" dt="2024-08-18T21:54:03.689" v="4193" actId="20577"/>
          <ac:spMkLst>
            <pc:docMk/>
            <pc:sldMk cId="396778691" sldId="282"/>
            <ac:spMk id="2" creationId="{3A2B9C02-AC26-1838-BF45-A72F2363DF3D}"/>
          </ac:spMkLst>
        </pc:spChg>
        <pc:spChg chg="add mod">
          <ac:chgData name="Caitlin Jeffrey" userId="c792ef73e4c0296d" providerId="LiveId" clId="{0B83C161-E6C1-43F1-A56A-C8FD856B3761}" dt="2024-08-18T21:54:07.656" v="4194" actId="1076"/>
          <ac:spMkLst>
            <pc:docMk/>
            <pc:sldMk cId="396778691" sldId="282"/>
            <ac:spMk id="3" creationId="{2D50B821-3C90-A808-5CC5-4A793A20E093}"/>
          </ac:spMkLst>
        </pc:spChg>
        <pc:spChg chg="add mod">
          <ac:chgData name="Caitlin Jeffrey" userId="c792ef73e4c0296d" providerId="LiveId" clId="{0B83C161-E6C1-43F1-A56A-C8FD856B3761}" dt="2024-08-18T22:01:35.407" v="4298"/>
          <ac:spMkLst>
            <pc:docMk/>
            <pc:sldMk cId="396778691" sldId="282"/>
            <ac:spMk id="6" creationId="{A7A6656A-6D4A-E653-F0A0-3D482493EF3F}"/>
          </ac:spMkLst>
        </pc:spChg>
        <pc:picChg chg="add mod">
          <ac:chgData name="Caitlin Jeffrey" userId="c792ef73e4c0296d" providerId="LiveId" clId="{0B83C161-E6C1-43F1-A56A-C8FD856B3761}" dt="2024-08-18T22:01:15.611" v="4292" actId="1076"/>
          <ac:picMkLst>
            <pc:docMk/>
            <pc:sldMk cId="396778691" sldId="282"/>
            <ac:picMk id="4" creationId="{20CFB5AA-454A-DB8C-0782-6762DE38F5E5}"/>
          </ac:picMkLst>
        </pc:picChg>
      </pc:sldChg>
      <pc:sldChg chg="modSp add del mod">
        <pc:chgData name="Caitlin Jeffrey" userId="c792ef73e4c0296d" providerId="LiveId" clId="{0B83C161-E6C1-43F1-A56A-C8FD856B3761}" dt="2024-08-18T19:24:53.873" v="3257" actId="2696"/>
        <pc:sldMkLst>
          <pc:docMk/>
          <pc:sldMk cId="2636075988" sldId="283"/>
        </pc:sldMkLst>
        <pc:spChg chg="mod">
          <ac:chgData name="Caitlin Jeffrey" userId="c792ef73e4c0296d" providerId="LiveId" clId="{0B83C161-E6C1-43F1-A56A-C8FD856B3761}" dt="2024-08-18T12:42:22.947" v="761" actId="20577"/>
          <ac:spMkLst>
            <pc:docMk/>
            <pc:sldMk cId="2636075988" sldId="283"/>
            <ac:spMk id="2" creationId="{222DEF46-BE8D-14C3-E86E-0F9BBB04D29C}"/>
          </ac:spMkLst>
        </pc:spChg>
      </pc:sldChg>
      <pc:sldChg chg="addSp delSp modSp add del mod">
        <pc:chgData name="Caitlin Jeffrey" userId="c792ef73e4c0296d" providerId="LiveId" clId="{0B83C161-E6C1-43F1-A56A-C8FD856B3761}" dt="2024-08-18T19:41:16.430" v="3758" actId="47"/>
        <pc:sldMkLst>
          <pc:docMk/>
          <pc:sldMk cId="1272867463" sldId="284"/>
        </pc:sldMkLst>
        <pc:spChg chg="del">
          <ac:chgData name="Caitlin Jeffrey" userId="c792ef73e4c0296d" providerId="LiveId" clId="{0B83C161-E6C1-43F1-A56A-C8FD856B3761}" dt="2024-08-18T12:42:36.504" v="762" actId="478"/>
          <ac:spMkLst>
            <pc:docMk/>
            <pc:sldMk cId="1272867463" sldId="284"/>
            <ac:spMk id="2" creationId="{222DEF46-BE8D-14C3-E86E-0F9BBB04D29C}"/>
          </ac:spMkLst>
        </pc:spChg>
        <pc:spChg chg="add mod">
          <ac:chgData name="Caitlin Jeffrey" userId="c792ef73e4c0296d" providerId="LiveId" clId="{0B83C161-E6C1-43F1-A56A-C8FD856B3761}" dt="2024-08-18T12:42:46.055" v="776" actId="20577"/>
          <ac:spMkLst>
            <pc:docMk/>
            <pc:sldMk cId="1272867463" sldId="284"/>
            <ac:spMk id="3" creationId="{D70D201D-3571-990F-191C-94D4736E4761}"/>
          </ac:spMkLst>
        </pc:spChg>
      </pc:sldChg>
      <pc:sldChg chg="modSp add mod modNotesTx">
        <pc:chgData name="Caitlin Jeffrey" userId="c792ef73e4c0296d" providerId="LiveId" clId="{0B83C161-E6C1-43F1-A56A-C8FD856B3761}" dt="2024-08-19T11:47:03.845" v="4330"/>
        <pc:sldMkLst>
          <pc:docMk/>
          <pc:sldMk cId="2763345157" sldId="285"/>
        </pc:sldMkLst>
        <pc:spChg chg="mod">
          <ac:chgData name="Caitlin Jeffrey" userId="c792ef73e4c0296d" providerId="LiveId" clId="{0B83C161-E6C1-43F1-A56A-C8FD856B3761}" dt="2024-08-18T22:02:05.076" v="4325" actId="20577"/>
          <ac:spMkLst>
            <pc:docMk/>
            <pc:sldMk cId="2763345157" sldId="285"/>
            <ac:spMk id="2" creationId="{3A2B9C02-AC26-1838-BF45-A72F2363DF3D}"/>
          </ac:spMkLst>
        </pc:spChg>
      </pc:sldChg>
      <pc:sldChg chg="addSp delSp modSp add mod ord delAnim modAnim modNotesTx">
        <pc:chgData name="Caitlin Jeffrey" userId="c792ef73e4c0296d" providerId="LiveId" clId="{0B83C161-E6C1-43F1-A56A-C8FD856B3761}" dt="2024-08-19T15:11:30.504" v="5763"/>
        <pc:sldMkLst>
          <pc:docMk/>
          <pc:sldMk cId="127096963" sldId="286"/>
        </pc:sldMkLst>
        <pc:spChg chg="del mod">
          <ac:chgData name="Caitlin Jeffrey" userId="c792ef73e4c0296d" providerId="LiveId" clId="{0B83C161-E6C1-43F1-A56A-C8FD856B3761}" dt="2024-08-19T13:19:35.230" v="4675" actId="478"/>
          <ac:spMkLst>
            <pc:docMk/>
            <pc:sldMk cId="127096963" sldId="286"/>
            <ac:spMk id="2" creationId="{222DEF46-BE8D-14C3-E86E-0F9BBB04D29C}"/>
          </ac:spMkLst>
        </pc:spChg>
        <pc:spChg chg="add del">
          <ac:chgData name="Caitlin Jeffrey" userId="c792ef73e4c0296d" providerId="LiveId" clId="{0B83C161-E6C1-43F1-A56A-C8FD856B3761}" dt="2024-08-18T13:19:30.619" v="959" actId="22"/>
          <ac:spMkLst>
            <pc:docMk/>
            <pc:sldMk cId="127096963" sldId="286"/>
            <ac:spMk id="4" creationId="{F4EA05DA-ADE4-DAAF-B7E0-A75DC3B15019}"/>
          </ac:spMkLst>
        </pc:spChg>
        <pc:spChg chg="add">
          <ac:chgData name="Caitlin Jeffrey" userId="c792ef73e4c0296d" providerId="LiveId" clId="{0B83C161-E6C1-43F1-A56A-C8FD856B3761}" dt="2024-08-19T13:18:35.067" v="4664"/>
          <ac:spMkLst>
            <pc:docMk/>
            <pc:sldMk cId="127096963" sldId="286"/>
            <ac:spMk id="5" creationId="{97019F35-70BF-0D73-8471-588DD86CBFC7}"/>
          </ac:spMkLst>
        </pc:spChg>
        <pc:spChg chg="add del mod">
          <ac:chgData name="Caitlin Jeffrey" userId="c792ef73e4c0296d" providerId="LiveId" clId="{0B83C161-E6C1-43F1-A56A-C8FD856B3761}" dt="2024-08-19T13:22:37.230" v="4718" actId="478"/>
          <ac:spMkLst>
            <pc:docMk/>
            <pc:sldMk cId="127096963" sldId="286"/>
            <ac:spMk id="8" creationId="{99AA8A96-DA67-BF77-CD4C-25DF702FAFBF}"/>
          </ac:spMkLst>
        </pc:spChg>
        <pc:spChg chg="add mod">
          <ac:chgData name="Caitlin Jeffrey" userId="c792ef73e4c0296d" providerId="LiveId" clId="{0B83C161-E6C1-43F1-A56A-C8FD856B3761}" dt="2024-08-19T13:48:37.770" v="5166" actId="1076"/>
          <ac:spMkLst>
            <pc:docMk/>
            <pc:sldMk cId="127096963" sldId="286"/>
            <ac:spMk id="9" creationId="{FFE1AB3A-E374-E83F-D08C-162B50B53DFD}"/>
          </ac:spMkLst>
        </pc:spChg>
        <pc:spChg chg="add mod">
          <ac:chgData name="Caitlin Jeffrey" userId="c792ef73e4c0296d" providerId="LiveId" clId="{0B83C161-E6C1-43F1-A56A-C8FD856B3761}" dt="2024-08-19T13:48:37.770" v="5166" actId="1076"/>
          <ac:spMkLst>
            <pc:docMk/>
            <pc:sldMk cId="127096963" sldId="286"/>
            <ac:spMk id="10" creationId="{4B121520-447E-4881-88DF-A2A1530BDE93}"/>
          </ac:spMkLst>
        </pc:spChg>
        <pc:spChg chg="add mod">
          <ac:chgData name="Caitlin Jeffrey" userId="c792ef73e4c0296d" providerId="LiveId" clId="{0B83C161-E6C1-43F1-A56A-C8FD856B3761}" dt="2024-08-19T13:24:34.285" v="4786" actId="1076"/>
          <ac:spMkLst>
            <pc:docMk/>
            <pc:sldMk cId="127096963" sldId="286"/>
            <ac:spMk id="13" creationId="{4BBD8AA4-D6E3-8A1F-AE21-C9FF7FCB89F0}"/>
          </ac:spMkLst>
        </pc:spChg>
        <pc:spChg chg="add mod">
          <ac:chgData name="Caitlin Jeffrey" userId="c792ef73e4c0296d" providerId="LiveId" clId="{0B83C161-E6C1-43F1-A56A-C8FD856B3761}" dt="2024-08-19T13:24:34.285" v="4786" actId="1076"/>
          <ac:spMkLst>
            <pc:docMk/>
            <pc:sldMk cId="127096963" sldId="286"/>
            <ac:spMk id="14" creationId="{32210F5A-0CBC-030A-9F40-4C6B1AF320B3}"/>
          </ac:spMkLst>
        </pc:spChg>
        <pc:spChg chg="add mod">
          <ac:chgData name="Caitlin Jeffrey" userId="c792ef73e4c0296d" providerId="LiveId" clId="{0B83C161-E6C1-43F1-A56A-C8FD856B3761}" dt="2024-08-19T13:27:10.680" v="4805" actId="1076"/>
          <ac:spMkLst>
            <pc:docMk/>
            <pc:sldMk cId="127096963" sldId="286"/>
            <ac:spMk id="17" creationId="{10DF9DCB-4447-5A59-8B84-17625575AC63}"/>
          </ac:spMkLst>
        </pc:spChg>
        <pc:spChg chg="add mod">
          <ac:chgData name="Caitlin Jeffrey" userId="c792ef73e4c0296d" providerId="LiveId" clId="{0B83C161-E6C1-43F1-A56A-C8FD856B3761}" dt="2024-08-19T13:27:10.680" v="4805" actId="1076"/>
          <ac:spMkLst>
            <pc:docMk/>
            <pc:sldMk cId="127096963" sldId="286"/>
            <ac:spMk id="18" creationId="{85E9F825-2E97-11DE-A52F-57F3A728FA98}"/>
          </ac:spMkLst>
        </pc:spChg>
        <pc:spChg chg="add mod">
          <ac:chgData name="Caitlin Jeffrey" userId="c792ef73e4c0296d" providerId="LiveId" clId="{0B83C161-E6C1-43F1-A56A-C8FD856B3761}" dt="2024-08-19T13:48:46.760" v="5167" actId="1076"/>
          <ac:spMkLst>
            <pc:docMk/>
            <pc:sldMk cId="127096963" sldId="286"/>
            <ac:spMk id="21" creationId="{15DF840E-72C1-DEE7-E2B4-30D053385890}"/>
          </ac:spMkLst>
        </pc:spChg>
        <pc:spChg chg="add mod">
          <ac:chgData name="Caitlin Jeffrey" userId="c792ef73e4c0296d" providerId="LiveId" clId="{0B83C161-E6C1-43F1-A56A-C8FD856B3761}" dt="2024-08-19T13:48:46.760" v="5167" actId="1076"/>
          <ac:spMkLst>
            <pc:docMk/>
            <pc:sldMk cId="127096963" sldId="286"/>
            <ac:spMk id="22" creationId="{C3C5D625-0AEF-1116-FA7C-1F89AD493BEF}"/>
          </ac:spMkLst>
        </pc:spChg>
        <pc:spChg chg="add mod">
          <ac:chgData name="Caitlin Jeffrey" userId="c792ef73e4c0296d" providerId="LiveId" clId="{0B83C161-E6C1-43F1-A56A-C8FD856B3761}" dt="2024-08-19T13:49:03.473" v="5169" actId="1076"/>
          <ac:spMkLst>
            <pc:docMk/>
            <pc:sldMk cId="127096963" sldId="286"/>
            <ac:spMk id="23" creationId="{43FC2203-BDED-CCC7-5C20-6A797E7FE3C3}"/>
          </ac:spMkLst>
        </pc:spChg>
        <pc:spChg chg="add mod">
          <ac:chgData name="Caitlin Jeffrey" userId="c792ef73e4c0296d" providerId="LiveId" clId="{0B83C161-E6C1-43F1-A56A-C8FD856B3761}" dt="2024-08-19T13:48:50.190" v="5168" actId="1076"/>
          <ac:spMkLst>
            <pc:docMk/>
            <pc:sldMk cId="127096963" sldId="286"/>
            <ac:spMk id="24" creationId="{A1E91496-A6E3-B677-F0DD-A88A7E2A3A17}"/>
          </ac:spMkLst>
        </pc:spChg>
        <pc:spChg chg="add mod">
          <ac:chgData name="Caitlin Jeffrey" userId="c792ef73e4c0296d" providerId="LiveId" clId="{0B83C161-E6C1-43F1-A56A-C8FD856B3761}" dt="2024-08-19T13:26:41.950" v="4802"/>
          <ac:spMkLst>
            <pc:docMk/>
            <pc:sldMk cId="127096963" sldId="286"/>
            <ac:spMk id="25" creationId="{EDB18D47-8FD7-8C3E-6631-65CEF6150F8B}"/>
          </ac:spMkLst>
        </pc:spChg>
        <pc:spChg chg="add mod">
          <ac:chgData name="Caitlin Jeffrey" userId="c792ef73e4c0296d" providerId="LiveId" clId="{0B83C161-E6C1-43F1-A56A-C8FD856B3761}" dt="2024-08-19T13:48:37.770" v="5166" actId="1076"/>
          <ac:spMkLst>
            <pc:docMk/>
            <pc:sldMk cId="127096963" sldId="286"/>
            <ac:spMk id="26" creationId="{99F986A6-6313-FF90-0ACB-B4D07C33CE55}"/>
          </ac:spMkLst>
        </pc:spChg>
        <pc:spChg chg="add mod">
          <ac:chgData name="Caitlin Jeffrey" userId="c792ef73e4c0296d" providerId="LiveId" clId="{0B83C161-E6C1-43F1-A56A-C8FD856B3761}" dt="2024-08-19T13:28:40.901" v="4819" actId="20577"/>
          <ac:spMkLst>
            <pc:docMk/>
            <pc:sldMk cId="127096963" sldId="286"/>
            <ac:spMk id="27" creationId="{92D8AF24-81FE-351B-39F0-DEF5F49F550B}"/>
          </ac:spMkLst>
        </pc:spChg>
        <pc:spChg chg="add mod">
          <ac:chgData name="Caitlin Jeffrey" userId="c792ef73e4c0296d" providerId="LiveId" clId="{0B83C161-E6C1-43F1-A56A-C8FD856B3761}" dt="2024-08-19T13:48:46.760" v="5167" actId="1076"/>
          <ac:spMkLst>
            <pc:docMk/>
            <pc:sldMk cId="127096963" sldId="286"/>
            <ac:spMk id="28" creationId="{2E1DF819-DBF7-54EF-99E3-3714B51CF1D8}"/>
          </ac:spMkLst>
        </pc:spChg>
        <pc:spChg chg="add del mod">
          <ac:chgData name="Caitlin Jeffrey" userId="c792ef73e4c0296d" providerId="LiveId" clId="{0B83C161-E6C1-43F1-A56A-C8FD856B3761}" dt="2024-08-19T13:29:35.240" v="4826" actId="478"/>
          <ac:spMkLst>
            <pc:docMk/>
            <pc:sldMk cId="127096963" sldId="286"/>
            <ac:spMk id="29" creationId="{A2830AC7-B991-CBB7-18E0-1F7F8A06EA8C}"/>
          </ac:spMkLst>
        </pc:spChg>
        <pc:spChg chg="add mod">
          <ac:chgData name="Caitlin Jeffrey" userId="c792ef73e4c0296d" providerId="LiveId" clId="{0B83C161-E6C1-43F1-A56A-C8FD856B3761}" dt="2024-08-19T13:34:36.440" v="5003" actId="1076"/>
          <ac:spMkLst>
            <pc:docMk/>
            <pc:sldMk cId="127096963" sldId="286"/>
            <ac:spMk id="30" creationId="{601A8865-F326-706A-3356-E6F30F66C68C}"/>
          </ac:spMkLst>
        </pc:spChg>
        <pc:spChg chg="add mod">
          <ac:chgData name="Caitlin Jeffrey" userId="c792ef73e4c0296d" providerId="LiveId" clId="{0B83C161-E6C1-43F1-A56A-C8FD856B3761}" dt="2024-08-19T13:46:22.050" v="5150" actId="1076"/>
          <ac:spMkLst>
            <pc:docMk/>
            <pc:sldMk cId="127096963" sldId="286"/>
            <ac:spMk id="31" creationId="{3C06A8F8-AEBC-B300-2CAC-8055D96A1C1F}"/>
          </ac:spMkLst>
        </pc:spChg>
        <pc:picChg chg="add del mod">
          <ac:chgData name="Caitlin Jeffrey" userId="c792ef73e4c0296d" providerId="LiveId" clId="{0B83C161-E6C1-43F1-A56A-C8FD856B3761}" dt="2024-08-19T13:21:11.510" v="4679" actId="478"/>
          <ac:picMkLst>
            <pc:docMk/>
            <pc:sldMk cId="127096963" sldId="286"/>
            <ac:picMk id="6" creationId="{000A7434-841F-2BB6-0CC3-B4AE3112FBCF}"/>
          </ac:picMkLst>
        </pc:picChg>
        <pc:picChg chg="add mod modCrop">
          <ac:chgData name="Caitlin Jeffrey" userId="c792ef73e4c0296d" providerId="LiveId" clId="{0B83C161-E6C1-43F1-A56A-C8FD856B3761}" dt="2024-08-19T13:48:37.770" v="5166" actId="1076"/>
          <ac:picMkLst>
            <pc:docMk/>
            <pc:sldMk cId="127096963" sldId="286"/>
            <ac:picMk id="7" creationId="{38FBAE22-570E-B2D9-C7ED-8F0F66AA9F86}"/>
          </ac:picMkLst>
        </pc:picChg>
        <pc:picChg chg="add mod">
          <ac:chgData name="Caitlin Jeffrey" userId="c792ef73e4c0296d" providerId="LiveId" clId="{0B83C161-E6C1-43F1-A56A-C8FD856B3761}" dt="2024-08-19T13:24:34.285" v="4786" actId="1076"/>
          <ac:picMkLst>
            <pc:docMk/>
            <pc:sldMk cId="127096963" sldId="286"/>
            <ac:picMk id="11" creationId="{AFC2CBF0-73B3-9006-F923-6C22A5D5BC2C}"/>
          </ac:picMkLst>
        </pc:picChg>
        <pc:picChg chg="add mod">
          <ac:chgData name="Caitlin Jeffrey" userId="c792ef73e4c0296d" providerId="LiveId" clId="{0B83C161-E6C1-43F1-A56A-C8FD856B3761}" dt="2024-08-19T13:24:34.285" v="4786" actId="1076"/>
          <ac:picMkLst>
            <pc:docMk/>
            <pc:sldMk cId="127096963" sldId="286"/>
            <ac:picMk id="12" creationId="{A541FC45-3D18-6338-A96A-65F2DC8FF220}"/>
          </ac:picMkLst>
        </pc:picChg>
        <pc:picChg chg="add mod">
          <ac:chgData name="Caitlin Jeffrey" userId="c792ef73e4c0296d" providerId="LiveId" clId="{0B83C161-E6C1-43F1-A56A-C8FD856B3761}" dt="2024-08-19T13:27:10.680" v="4805" actId="1076"/>
          <ac:picMkLst>
            <pc:docMk/>
            <pc:sldMk cId="127096963" sldId="286"/>
            <ac:picMk id="15" creationId="{AC7CB1C0-B2CC-9F49-4676-B3A4A1434B79}"/>
          </ac:picMkLst>
        </pc:picChg>
        <pc:picChg chg="add mod">
          <ac:chgData name="Caitlin Jeffrey" userId="c792ef73e4c0296d" providerId="LiveId" clId="{0B83C161-E6C1-43F1-A56A-C8FD856B3761}" dt="2024-08-19T13:27:10.680" v="4805" actId="1076"/>
          <ac:picMkLst>
            <pc:docMk/>
            <pc:sldMk cId="127096963" sldId="286"/>
            <ac:picMk id="16" creationId="{B85394F1-143F-5395-835A-56E3048F9C51}"/>
          </ac:picMkLst>
        </pc:picChg>
        <pc:picChg chg="add mod">
          <ac:chgData name="Caitlin Jeffrey" userId="c792ef73e4c0296d" providerId="LiveId" clId="{0B83C161-E6C1-43F1-A56A-C8FD856B3761}" dt="2024-08-19T13:48:46.760" v="5167" actId="1076"/>
          <ac:picMkLst>
            <pc:docMk/>
            <pc:sldMk cId="127096963" sldId="286"/>
            <ac:picMk id="19" creationId="{ADC6D17E-120D-7664-D3AE-D724C21A5E2B}"/>
          </ac:picMkLst>
        </pc:picChg>
        <pc:picChg chg="add mod">
          <ac:chgData name="Caitlin Jeffrey" userId="c792ef73e4c0296d" providerId="LiveId" clId="{0B83C161-E6C1-43F1-A56A-C8FD856B3761}" dt="2024-08-19T13:48:46.760" v="5167" actId="1076"/>
          <ac:picMkLst>
            <pc:docMk/>
            <pc:sldMk cId="127096963" sldId="286"/>
            <ac:picMk id="20" creationId="{59C6FCEE-0556-2826-7599-758578C2561F}"/>
          </ac:picMkLst>
        </pc:picChg>
        <pc:picChg chg="add mod">
          <ac:chgData name="Caitlin Jeffrey" userId="c792ef73e4c0296d" providerId="LiveId" clId="{0B83C161-E6C1-43F1-A56A-C8FD856B3761}" dt="2024-08-19T13:48:37.770" v="5166" actId="1076"/>
          <ac:picMkLst>
            <pc:docMk/>
            <pc:sldMk cId="127096963" sldId="286"/>
            <ac:picMk id="5124" creationId="{17AB5284-7BC9-A4CE-1BA7-1848CC473C6F}"/>
          </ac:picMkLst>
        </pc:picChg>
      </pc:sldChg>
      <pc:sldChg chg="modSp add mod">
        <pc:chgData name="Caitlin Jeffrey" userId="c792ef73e4c0296d" providerId="LiveId" clId="{0B83C161-E6C1-43F1-A56A-C8FD856B3761}" dt="2024-08-18T13:17:14.079" v="936" actId="20577"/>
        <pc:sldMkLst>
          <pc:docMk/>
          <pc:sldMk cId="787779885" sldId="287"/>
        </pc:sldMkLst>
        <pc:spChg chg="mod">
          <ac:chgData name="Caitlin Jeffrey" userId="c792ef73e4c0296d" providerId="LiveId" clId="{0B83C161-E6C1-43F1-A56A-C8FD856B3761}" dt="2024-08-18T13:17:14.079" v="936" actId="20577"/>
          <ac:spMkLst>
            <pc:docMk/>
            <pc:sldMk cId="787779885" sldId="287"/>
            <ac:spMk id="2" creationId="{222DEF46-BE8D-14C3-E86E-0F9BBB04D29C}"/>
          </ac:spMkLst>
        </pc:spChg>
      </pc:sldChg>
      <pc:sldChg chg="modSp add mod">
        <pc:chgData name="Caitlin Jeffrey" userId="c792ef73e4c0296d" providerId="LiveId" clId="{0B83C161-E6C1-43F1-A56A-C8FD856B3761}" dt="2024-08-18T13:16:31.476" v="909" actId="20577"/>
        <pc:sldMkLst>
          <pc:docMk/>
          <pc:sldMk cId="156159510" sldId="288"/>
        </pc:sldMkLst>
        <pc:spChg chg="mod">
          <ac:chgData name="Caitlin Jeffrey" userId="c792ef73e4c0296d" providerId="LiveId" clId="{0B83C161-E6C1-43F1-A56A-C8FD856B3761}" dt="2024-08-18T13:16:31.476" v="909" actId="20577"/>
          <ac:spMkLst>
            <pc:docMk/>
            <pc:sldMk cId="156159510" sldId="288"/>
            <ac:spMk id="2" creationId="{222DEF46-BE8D-14C3-E86E-0F9BBB04D29C}"/>
          </ac:spMkLst>
        </pc:spChg>
      </pc:sldChg>
      <pc:sldChg chg="addSp delSp modSp add mod modAnim modNotesTx">
        <pc:chgData name="Caitlin Jeffrey" userId="c792ef73e4c0296d" providerId="LiveId" clId="{0B83C161-E6C1-43F1-A56A-C8FD856B3761}" dt="2024-08-19T16:38:19.165" v="8678" actId="2085"/>
        <pc:sldMkLst>
          <pc:docMk/>
          <pc:sldMk cId="1776864771" sldId="289"/>
        </pc:sldMkLst>
        <pc:spChg chg="del mod">
          <ac:chgData name="Caitlin Jeffrey" userId="c792ef73e4c0296d" providerId="LiveId" clId="{0B83C161-E6C1-43F1-A56A-C8FD856B3761}" dt="2024-08-19T14:45:52.112" v="5201" actId="478"/>
          <ac:spMkLst>
            <pc:docMk/>
            <pc:sldMk cId="1776864771" sldId="289"/>
            <ac:spMk id="2" creationId="{222DEF46-BE8D-14C3-E86E-0F9BBB04D29C}"/>
          </ac:spMkLst>
        </pc:spChg>
        <pc:spChg chg="add mod">
          <ac:chgData name="Caitlin Jeffrey" userId="c792ef73e4c0296d" providerId="LiveId" clId="{0B83C161-E6C1-43F1-A56A-C8FD856B3761}" dt="2024-08-19T14:46:14.986" v="5217" actId="20577"/>
          <ac:spMkLst>
            <pc:docMk/>
            <pc:sldMk cId="1776864771" sldId="289"/>
            <ac:spMk id="5" creationId="{2012E7EB-EBA1-8F7A-12A8-2915E7E48731}"/>
          </ac:spMkLst>
        </pc:spChg>
        <pc:spChg chg="add mod">
          <ac:chgData name="Caitlin Jeffrey" userId="c792ef73e4c0296d" providerId="LiveId" clId="{0B83C161-E6C1-43F1-A56A-C8FD856B3761}" dt="2024-08-19T14:46:26.726" v="5218"/>
          <ac:spMkLst>
            <pc:docMk/>
            <pc:sldMk cId="1776864771" sldId="289"/>
            <ac:spMk id="6" creationId="{2251857E-5B01-4BF3-43D8-113CF441BBC6}"/>
          </ac:spMkLst>
        </pc:spChg>
        <pc:spChg chg="add mod">
          <ac:chgData name="Caitlin Jeffrey" userId="c792ef73e4c0296d" providerId="LiveId" clId="{0B83C161-E6C1-43F1-A56A-C8FD856B3761}" dt="2024-08-19T16:38:19.165" v="8678" actId="2085"/>
          <ac:spMkLst>
            <pc:docMk/>
            <pc:sldMk cId="1776864771" sldId="289"/>
            <ac:spMk id="7" creationId="{4462C386-E22D-BA15-71A7-87443CEC1C86}"/>
          </ac:spMkLst>
        </pc:spChg>
        <pc:spChg chg="add mod">
          <ac:chgData name="Caitlin Jeffrey" userId="c792ef73e4c0296d" providerId="LiveId" clId="{0B83C161-E6C1-43F1-A56A-C8FD856B3761}" dt="2024-08-19T14:56:28.356" v="5322" actId="14100"/>
          <ac:spMkLst>
            <pc:docMk/>
            <pc:sldMk cId="1776864771" sldId="289"/>
            <ac:spMk id="8" creationId="{B7FB2005-5F7F-01A7-B91C-E6C9A4990BEB}"/>
          </ac:spMkLst>
        </pc:spChg>
        <pc:spChg chg="add mod">
          <ac:chgData name="Caitlin Jeffrey" userId="c792ef73e4c0296d" providerId="LiveId" clId="{0B83C161-E6C1-43F1-A56A-C8FD856B3761}" dt="2024-08-19T14:56:32.036" v="5323" actId="14100"/>
          <ac:spMkLst>
            <pc:docMk/>
            <pc:sldMk cId="1776864771" sldId="289"/>
            <ac:spMk id="9" creationId="{49921D32-D2ED-8C08-0EB3-067F44B53C32}"/>
          </ac:spMkLst>
        </pc:spChg>
        <pc:spChg chg="add del mod">
          <ac:chgData name="Caitlin Jeffrey" userId="c792ef73e4c0296d" providerId="LiveId" clId="{0B83C161-E6C1-43F1-A56A-C8FD856B3761}" dt="2024-08-19T14:50:02.216" v="5261" actId="478"/>
          <ac:spMkLst>
            <pc:docMk/>
            <pc:sldMk cId="1776864771" sldId="289"/>
            <ac:spMk id="10" creationId="{0603AD5E-6FCB-28D0-FC41-01D6E3E3A486}"/>
          </ac:spMkLst>
        </pc:spChg>
        <pc:spChg chg="add mod">
          <ac:chgData name="Caitlin Jeffrey" userId="c792ef73e4c0296d" providerId="LiveId" clId="{0B83C161-E6C1-43F1-A56A-C8FD856B3761}" dt="2024-08-19T14:50:11.896" v="5263" actId="1076"/>
          <ac:spMkLst>
            <pc:docMk/>
            <pc:sldMk cId="1776864771" sldId="289"/>
            <ac:spMk id="11" creationId="{52961E16-EF66-1CEF-A8B8-993C139FD8CC}"/>
          </ac:spMkLst>
        </pc:spChg>
        <pc:spChg chg="add del mod">
          <ac:chgData name="Caitlin Jeffrey" userId="c792ef73e4c0296d" providerId="LiveId" clId="{0B83C161-E6C1-43F1-A56A-C8FD856B3761}" dt="2024-08-19T14:50:00.916" v="5260" actId="478"/>
          <ac:spMkLst>
            <pc:docMk/>
            <pc:sldMk cId="1776864771" sldId="289"/>
            <ac:spMk id="12" creationId="{6DB9A481-F720-A04F-A0E2-35039698B96A}"/>
          </ac:spMkLst>
        </pc:spChg>
        <pc:spChg chg="add mod">
          <ac:chgData name="Caitlin Jeffrey" userId="c792ef73e4c0296d" providerId="LiveId" clId="{0B83C161-E6C1-43F1-A56A-C8FD856B3761}" dt="2024-08-19T14:50:37.412" v="5271" actId="207"/>
          <ac:spMkLst>
            <pc:docMk/>
            <pc:sldMk cId="1776864771" sldId="289"/>
            <ac:spMk id="13" creationId="{13DBAEE3-9DA4-1BBA-31BA-965569C2F301}"/>
          </ac:spMkLst>
        </pc:spChg>
        <pc:spChg chg="add mod">
          <ac:chgData name="Caitlin Jeffrey" userId="c792ef73e4c0296d" providerId="LiveId" clId="{0B83C161-E6C1-43F1-A56A-C8FD856B3761}" dt="2024-08-19T14:52:11.806" v="5305" actId="1076"/>
          <ac:spMkLst>
            <pc:docMk/>
            <pc:sldMk cId="1776864771" sldId="289"/>
            <ac:spMk id="14" creationId="{6224AC04-BC66-5751-7783-6053FF340D3E}"/>
          </ac:spMkLst>
        </pc:spChg>
        <pc:spChg chg="add mod">
          <ac:chgData name="Caitlin Jeffrey" userId="c792ef73e4c0296d" providerId="LiveId" clId="{0B83C161-E6C1-43F1-A56A-C8FD856B3761}" dt="2024-08-19T14:52:16.401" v="5306" actId="1076"/>
          <ac:spMkLst>
            <pc:docMk/>
            <pc:sldMk cId="1776864771" sldId="289"/>
            <ac:spMk id="15" creationId="{A1DD70C4-C22E-2CB6-46E6-D99EC60ED067}"/>
          </ac:spMkLst>
        </pc:spChg>
        <pc:spChg chg="add mod">
          <ac:chgData name="Caitlin Jeffrey" userId="c792ef73e4c0296d" providerId="LiveId" clId="{0B83C161-E6C1-43F1-A56A-C8FD856B3761}" dt="2024-08-19T14:52:21.741" v="5307" actId="1076"/>
          <ac:spMkLst>
            <pc:docMk/>
            <pc:sldMk cId="1776864771" sldId="289"/>
            <ac:spMk id="16" creationId="{7B83ECAF-5C2E-149D-60E7-9435A170DC58}"/>
          </ac:spMkLst>
        </pc:spChg>
        <pc:spChg chg="add mod">
          <ac:chgData name="Caitlin Jeffrey" userId="c792ef73e4c0296d" providerId="LiveId" clId="{0B83C161-E6C1-43F1-A56A-C8FD856B3761}" dt="2024-08-19T14:56:48.327" v="5324" actId="1076"/>
          <ac:spMkLst>
            <pc:docMk/>
            <pc:sldMk cId="1776864771" sldId="289"/>
            <ac:spMk id="17" creationId="{765B1524-059E-BD18-3E90-B7F623134E1E}"/>
          </ac:spMkLst>
        </pc:spChg>
        <pc:spChg chg="add mod">
          <ac:chgData name="Caitlin Jeffrey" userId="c792ef73e4c0296d" providerId="LiveId" clId="{0B83C161-E6C1-43F1-A56A-C8FD856B3761}" dt="2024-08-19T14:56:54.202" v="5325" actId="1076"/>
          <ac:spMkLst>
            <pc:docMk/>
            <pc:sldMk cId="1776864771" sldId="289"/>
            <ac:spMk id="18" creationId="{0775C462-A57B-F824-6BFF-D96D2D79CA2C}"/>
          </ac:spMkLst>
        </pc:spChg>
        <pc:spChg chg="add mod">
          <ac:chgData name="Caitlin Jeffrey" userId="c792ef73e4c0296d" providerId="LiveId" clId="{0B83C161-E6C1-43F1-A56A-C8FD856B3761}" dt="2024-08-19T14:56:57.136" v="5326" actId="1076"/>
          <ac:spMkLst>
            <pc:docMk/>
            <pc:sldMk cId="1776864771" sldId="289"/>
            <ac:spMk id="19" creationId="{DA0AE1C3-3376-C921-4ECD-E40A732733B9}"/>
          </ac:spMkLst>
        </pc:spChg>
        <pc:picChg chg="add mod modCrop">
          <ac:chgData name="Caitlin Jeffrey" userId="c792ef73e4c0296d" providerId="LiveId" clId="{0B83C161-E6C1-43F1-A56A-C8FD856B3761}" dt="2024-08-19T14:52:57.636" v="5312" actId="732"/>
          <ac:picMkLst>
            <pc:docMk/>
            <pc:sldMk cId="1776864771" sldId="289"/>
            <ac:picMk id="4" creationId="{4F0E7179-1407-9BD3-6009-BCBF301D4E80}"/>
          </ac:picMkLst>
        </pc:picChg>
      </pc:sldChg>
      <pc:sldChg chg="addSp delSp modSp add mod modNotesTx">
        <pc:chgData name="Caitlin Jeffrey" userId="c792ef73e4c0296d" providerId="LiveId" clId="{0B83C161-E6C1-43F1-A56A-C8FD856B3761}" dt="2024-08-19T16:38:02.533" v="8676" actId="2085"/>
        <pc:sldMkLst>
          <pc:docMk/>
          <pc:sldMk cId="1816115835" sldId="290"/>
        </pc:sldMkLst>
        <pc:spChg chg="del mod">
          <ac:chgData name="Caitlin Jeffrey" userId="c792ef73e4c0296d" providerId="LiveId" clId="{0B83C161-E6C1-43F1-A56A-C8FD856B3761}" dt="2024-08-19T15:32:18.148" v="6453"/>
          <ac:spMkLst>
            <pc:docMk/>
            <pc:sldMk cId="1816115835" sldId="290"/>
            <ac:spMk id="2" creationId="{222DEF46-BE8D-14C3-E86E-0F9BBB04D29C}"/>
          </ac:spMkLst>
        </pc:spChg>
        <pc:spChg chg="add mod">
          <ac:chgData name="Caitlin Jeffrey" userId="c792ef73e4c0296d" providerId="LiveId" clId="{0B83C161-E6C1-43F1-A56A-C8FD856B3761}" dt="2024-08-19T15:57:15.040" v="7532" actId="20577"/>
          <ac:spMkLst>
            <pc:docMk/>
            <pc:sldMk cId="1816115835" sldId="290"/>
            <ac:spMk id="3" creationId="{F7DC6CA5-FD12-28FF-24EC-11C43100CC74}"/>
          </ac:spMkLst>
        </pc:spChg>
        <pc:spChg chg="add mod">
          <ac:chgData name="Caitlin Jeffrey" userId="c792ef73e4c0296d" providerId="LiveId" clId="{0B83C161-E6C1-43F1-A56A-C8FD856B3761}" dt="2024-08-19T16:38:02.533" v="8676" actId="2085"/>
          <ac:spMkLst>
            <pc:docMk/>
            <pc:sldMk cId="1816115835" sldId="290"/>
            <ac:spMk id="4" creationId="{C340797D-883C-FFCA-0B86-6CFFF621A91C}"/>
          </ac:spMkLst>
        </pc:spChg>
        <pc:picChg chg="add mod modCrop">
          <ac:chgData name="Caitlin Jeffrey" userId="c792ef73e4c0296d" providerId="LiveId" clId="{0B83C161-E6C1-43F1-A56A-C8FD856B3761}" dt="2024-08-19T15:49:37.684" v="7181" actId="1076"/>
          <ac:picMkLst>
            <pc:docMk/>
            <pc:sldMk cId="1816115835" sldId="290"/>
            <ac:picMk id="6" creationId="{FF3B1A1E-BC62-0DAD-EFF1-30A846459354}"/>
          </ac:picMkLst>
        </pc:picChg>
      </pc:sldChg>
      <pc:sldChg chg="addSp delSp modSp add mod modNotesTx">
        <pc:chgData name="Caitlin Jeffrey" userId="c792ef73e4c0296d" providerId="LiveId" clId="{0B83C161-E6C1-43F1-A56A-C8FD856B3761}" dt="2024-08-19T16:37:22.425" v="8672" actId="2085"/>
        <pc:sldMkLst>
          <pc:docMk/>
          <pc:sldMk cId="2326674122" sldId="291"/>
        </pc:sldMkLst>
        <pc:spChg chg="del mod">
          <ac:chgData name="Caitlin Jeffrey" userId="c792ef73e4c0296d" providerId="LiveId" clId="{0B83C161-E6C1-43F1-A56A-C8FD856B3761}" dt="2024-08-19T15:57:54.365" v="7536" actId="478"/>
          <ac:spMkLst>
            <pc:docMk/>
            <pc:sldMk cId="2326674122" sldId="291"/>
            <ac:spMk id="2" creationId="{222DEF46-BE8D-14C3-E86E-0F9BBB04D29C}"/>
          </ac:spMkLst>
        </pc:spChg>
        <pc:spChg chg="add mod">
          <ac:chgData name="Caitlin Jeffrey" userId="c792ef73e4c0296d" providerId="LiveId" clId="{0B83C161-E6C1-43F1-A56A-C8FD856B3761}" dt="2024-08-19T15:58:33.571" v="7568" actId="20577"/>
          <ac:spMkLst>
            <pc:docMk/>
            <pc:sldMk cId="2326674122" sldId="291"/>
            <ac:spMk id="3" creationId="{D8BC2E26-91B1-FB0B-F124-27FEAF6FD5C5}"/>
          </ac:spMkLst>
        </pc:spChg>
        <pc:spChg chg="add mod">
          <ac:chgData name="Caitlin Jeffrey" userId="c792ef73e4c0296d" providerId="LiveId" clId="{0B83C161-E6C1-43F1-A56A-C8FD856B3761}" dt="2024-08-19T16:37:22.425" v="8672" actId="2085"/>
          <ac:spMkLst>
            <pc:docMk/>
            <pc:sldMk cId="2326674122" sldId="291"/>
            <ac:spMk id="4" creationId="{AB263477-F31A-55B4-75FF-775A2E8D2A59}"/>
          </ac:spMkLst>
        </pc:spChg>
        <pc:spChg chg="add mod">
          <ac:chgData name="Caitlin Jeffrey" userId="c792ef73e4c0296d" providerId="LiveId" clId="{0B83C161-E6C1-43F1-A56A-C8FD856B3761}" dt="2024-08-19T16:05:33.089" v="7714" actId="1076"/>
          <ac:spMkLst>
            <pc:docMk/>
            <pc:sldMk cId="2326674122" sldId="291"/>
            <ac:spMk id="5" creationId="{6AA3884D-CDDB-0AA7-B478-1ED81E48AF48}"/>
          </ac:spMkLst>
        </pc:spChg>
        <pc:spChg chg="add mod">
          <ac:chgData name="Caitlin Jeffrey" userId="c792ef73e4c0296d" providerId="LiveId" clId="{0B83C161-E6C1-43F1-A56A-C8FD856B3761}" dt="2024-08-19T16:32:32.301" v="8637" actId="1076"/>
          <ac:spMkLst>
            <pc:docMk/>
            <pc:sldMk cId="2326674122" sldId="291"/>
            <ac:spMk id="6" creationId="{54AA43FB-7F04-D06E-273B-2611558CA557}"/>
          </ac:spMkLst>
        </pc:spChg>
        <pc:picChg chg="add del mod">
          <ac:chgData name="Caitlin Jeffrey" userId="c792ef73e4c0296d" providerId="LiveId" clId="{0B83C161-E6C1-43F1-A56A-C8FD856B3761}" dt="2024-08-19T16:02:02.286" v="7683" actId="478"/>
          <ac:picMkLst>
            <pc:docMk/>
            <pc:sldMk cId="2326674122" sldId="291"/>
            <ac:picMk id="11266" creationId="{12F08B34-D41C-6635-6A01-CED74FDEBA16}"/>
          </ac:picMkLst>
        </pc:picChg>
        <pc:picChg chg="add mod">
          <ac:chgData name="Caitlin Jeffrey" userId="c792ef73e4c0296d" providerId="LiveId" clId="{0B83C161-E6C1-43F1-A56A-C8FD856B3761}" dt="2024-08-19T16:32:23.852" v="8633" actId="1076"/>
          <ac:picMkLst>
            <pc:docMk/>
            <pc:sldMk cId="2326674122" sldId="291"/>
            <ac:picMk id="11268" creationId="{6C355DE1-3006-614F-10E9-767AC72C1017}"/>
          </ac:picMkLst>
        </pc:picChg>
        <pc:picChg chg="add del mod">
          <ac:chgData name="Caitlin Jeffrey" userId="c792ef73e4c0296d" providerId="LiveId" clId="{0B83C161-E6C1-43F1-A56A-C8FD856B3761}" dt="2024-08-19T16:17:02.838" v="7876" actId="478"/>
          <ac:picMkLst>
            <pc:docMk/>
            <pc:sldMk cId="2326674122" sldId="291"/>
            <ac:picMk id="11270" creationId="{100EF441-71C0-C4FB-176A-1C35011C5850}"/>
          </ac:picMkLst>
        </pc:picChg>
        <pc:picChg chg="add mod">
          <ac:chgData name="Caitlin Jeffrey" userId="c792ef73e4c0296d" providerId="LiveId" clId="{0B83C161-E6C1-43F1-A56A-C8FD856B3761}" dt="2024-08-19T16:32:28.657" v="8636" actId="1076"/>
          <ac:picMkLst>
            <pc:docMk/>
            <pc:sldMk cId="2326674122" sldId="291"/>
            <ac:picMk id="11272" creationId="{02F8E9A2-0A60-9D33-DA30-3AA2479D8327}"/>
          </ac:picMkLst>
        </pc:picChg>
      </pc:sldChg>
      <pc:sldChg chg="modSp add mod">
        <pc:chgData name="Caitlin Jeffrey" userId="c792ef73e4c0296d" providerId="LiveId" clId="{0B83C161-E6C1-43F1-A56A-C8FD856B3761}" dt="2024-08-18T13:22:27.278" v="1067" actId="20577"/>
        <pc:sldMkLst>
          <pc:docMk/>
          <pc:sldMk cId="3395844863" sldId="292"/>
        </pc:sldMkLst>
        <pc:spChg chg="mod">
          <ac:chgData name="Caitlin Jeffrey" userId="c792ef73e4c0296d" providerId="LiveId" clId="{0B83C161-E6C1-43F1-A56A-C8FD856B3761}" dt="2024-08-18T13:22:27.278" v="1067" actId="20577"/>
          <ac:spMkLst>
            <pc:docMk/>
            <pc:sldMk cId="3395844863" sldId="292"/>
            <ac:spMk id="2" creationId="{222DEF46-BE8D-14C3-E86E-0F9BBB04D29C}"/>
          </ac:spMkLst>
        </pc:spChg>
      </pc:sldChg>
      <pc:sldChg chg="delSp add mod">
        <pc:chgData name="Caitlin Jeffrey" userId="c792ef73e4c0296d" providerId="LiveId" clId="{0B83C161-E6C1-43F1-A56A-C8FD856B3761}" dt="2024-08-18T14:39:55.453" v="1298" actId="478"/>
        <pc:sldMkLst>
          <pc:docMk/>
          <pc:sldMk cId="3899924118" sldId="293"/>
        </pc:sldMkLst>
        <pc:spChg chg="del">
          <ac:chgData name="Caitlin Jeffrey" userId="c792ef73e4c0296d" providerId="LiveId" clId="{0B83C161-E6C1-43F1-A56A-C8FD856B3761}" dt="2024-08-18T14:39:55.453" v="1298" actId="478"/>
          <ac:spMkLst>
            <pc:docMk/>
            <pc:sldMk cId="3899924118" sldId="293"/>
            <ac:spMk id="2" creationId="{DD65FEFA-253B-25AB-6D9F-FA1BB0F2198A}"/>
          </ac:spMkLst>
        </pc:spChg>
        <pc:spChg chg="del">
          <ac:chgData name="Caitlin Jeffrey" userId="c792ef73e4c0296d" providerId="LiveId" clId="{0B83C161-E6C1-43F1-A56A-C8FD856B3761}" dt="2024-08-18T14:39:53.088" v="1297" actId="478"/>
          <ac:spMkLst>
            <pc:docMk/>
            <pc:sldMk cId="3899924118" sldId="293"/>
            <ac:spMk id="3" creationId="{33E32E58-5E94-B279-1318-86F0029970AB}"/>
          </ac:spMkLst>
        </pc:spChg>
        <pc:spChg chg="del">
          <ac:chgData name="Caitlin Jeffrey" userId="c792ef73e4c0296d" providerId="LiveId" clId="{0B83C161-E6C1-43F1-A56A-C8FD856B3761}" dt="2024-08-18T14:39:52.191" v="1296" actId="478"/>
          <ac:spMkLst>
            <pc:docMk/>
            <pc:sldMk cId="3899924118" sldId="293"/>
            <ac:spMk id="4" creationId="{947AE717-1FBF-D94D-C233-63737EC0146C}"/>
          </ac:spMkLst>
        </pc:spChg>
        <pc:spChg chg="del">
          <ac:chgData name="Caitlin Jeffrey" userId="c792ef73e4c0296d" providerId="LiveId" clId="{0B83C161-E6C1-43F1-A56A-C8FD856B3761}" dt="2024-08-18T14:39:51.183" v="1295" actId="478"/>
          <ac:spMkLst>
            <pc:docMk/>
            <pc:sldMk cId="3899924118" sldId="293"/>
            <ac:spMk id="5" creationId="{C33534AB-2FF7-274B-AC70-B720DF388C4A}"/>
          </ac:spMkLst>
        </pc:spChg>
        <pc:spChg chg="del">
          <ac:chgData name="Caitlin Jeffrey" userId="c792ef73e4c0296d" providerId="LiveId" clId="{0B83C161-E6C1-43F1-A56A-C8FD856B3761}" dt="2024-08-18T14:39:49.168" v="1294" actId="478"/>
          <ac:spMkLst>
            <pc:docMk/>
            <pc:sldMk cId="3899924118" sldId="293"/>
            <ac:spMk id="6" creationId="{459C9918-8022-982E-A2DB-B4811D7ABCDE}"/>
          </ac:spMkLst>
        </pc:spChg>
      </pc:sldChg>
      <pc:sldChg chg="addSp delSp modSp add mod ord modNotesTx">
        <pc:chgData name="Caitlin Jeffrey" userId="c792ef73e4c0296d" providerId="LiveId" clId="{0B83C161-E6C1-43F1-A56A-C8FD856B3761}" dt="2024-08-19T16:09:33.735" v="7840" actId="1076"/>
        <pc:sldMkLst>
          <pc:docMk/>
          <pc:sldMk cId="4290808069" sldId="294"/>
        </pc:sldMkLst>
        <pc:spChg chg="del">
          <ac:chgData name="Caitlin Jeffrey" userId="c792ef73e4c0296d" providerId="LiveId" clId="{0B83C161-E6C1-43F1-A56A-C8FD856B3761}" dt="2024-08-18T16:31:09.873" v="1908" actId="478"/>
          <ac:spMkLst>
            <pc:docMk/>
            <pc:sldMk cId="4290808069" sldId="294"/>
            <ac:spMk id="3" creationId="{8CA0659D-E7B1-4334-8C13-BFCD442415D4}"/>
          </ac:spMkLst>
        </pc:spChg>
        <pc:spChg chg="mod">
          <ac:chgData name="Caitlin Jeffrey" userId="c792ef73e4c0296d" providerId="LiveId" clId="{0B83C161-E6C1-43F1-A56A-C8FD856B3761}" dt="2024-08-19T16:09:22.058" v="7839" actId="404"/>
          <ac:spMkLst>
            <pc:docMk/>
            <pc:sldMk cId="4290808069" sldId="294"/>
            <ac:spMk id="4" creationId="{B7E4CC45-4E93-4A1D-B9C7-922EBEFCD6BE}"/>
          </ac:spMkLst>
        </pc:spChg>
        <pc:spChg chg="add mod">
          <ac:chgData name="Caitlin Jeffrey" userId="c792ef73e4c0296d" providerId="LiveId" clId="{0B83C161-E6C1-43F1-A56A-C8FD856B3761}" dt="2024-08-18T16:31:15.563" v="1923" actId="20577"/>
          <ac:spMkLst>
            <pc:docMk/>
            <pc:sldMk cId="4290808069" sldId="294"/>
            <ac:spMk id="6" creationId="{9192B025-416A-B3EE-6570-F2048879E2B0}"/>
          </ac:spMkLst>
        </pc:spChg>
        <pc:spChg chg="add mod">
          <ac:chgData name="Caitlin Jeffrey" userId="c792ef73e4c0296d" providerId="LiveId" clId="{0B83C161-E6C1-43F1-A56A-C8FD856B3761}" dt="2024-08-18T18:56:01.892" v="2702" actId="14100"/>
          <ac:spMkLst>
            <pc:docMk/>
            <pc:sldMk cId="4290808069" sldId="294"/>
            <ac:spMk id="7" creationId="{C6B57FFE-F51D-69FA-DFDB-EFAFFE624F22}"/>
          </ac:spMkLst>
        </pc:spChg>
        <pc:spChg chg="add mod">
          <ac:chgData name="Caitlin Jeffrey" userId="c792ef73e4c0296d" providerId="LiveId" clId="{0B83C161-E6C1-43F1-A56A-C8FD856B3761}" dt="2024-08-19T16:09:33.735" v="7840" actId="1076"/>
          <ac:spMkLst>
            <pc:docMk/>
            <pc:sldMk cId="4290808069" sldId="294"/>
            <ac:spMk id="8" creationId="{22377B46-E562-18BD-A5FE-15680993140D}"/>
          </ac:spMkLst>
        </pc:spChg>
        <pc:spChg chg="del mod">
          <ac:chgData name="Caitlin Jeffrey" userId="c792ef73e4c0296d" providerId="LiveId" clId="{0B83C161-E6C1-43F1-A56A-C8FD856B3761}" dt="2024-08-18T16:32:21.266" v="1948" actId="478"/>
          <ac:spMkLst>
            <pc:docMk/>
            <pc:sldMk cId="4290808069" sldId="294"/>
            <ac:spMk id="11" creationId="{DF46AC67-E2AB-4471-A444-AE84DBCEF4D3}"/>
          </ac:spMkLst>
        </pc:spChg>
        <pc:grpChg chg="mod">
          <ac:chgData name="Caitlin Jeffrey" userId="c792ef73e4c0296d" providerId="LiveId" clId="{0B83C161-E6C1-43F1-A56A-C8FD856B3761}" dt="2024-08-18T16:34:03.735" v="1971" actId="1076"/>
          <ac:grpSpMkLst>
            <pc:docMk/>
            <pc:sldMk cId="4290808069" sldId="294"/>
            <ac:grpSpMk id="5" creationId="{B29774BF-2EC9-49D1-A514-878331E3D0EA}"/>
          </ac:grpSpMkLst>
        </pc:grpChg>
        <pc:picChg chg="mod">
          <ac:chgData name="Caitlin Jeffrey" userId="c792ef73e4c0296d" providerId="LiveId" clId="{0B83C161-E6C1-43F1-A56A-C8FD856B3761}" dt="2024-08-18T16:34:03.735" v="1971" actId="1076"/>
          <ac:picMkLst>
            <pc:docMk/>
            <pc:sldMk cId="4290808069" sldId="294"/>
            <ac:picMk id="2" creationId="{D2940343-A6C9-4785-91B4-8833EADDF387}"/>
          </ac:picMkLst>
        </pc:picChg>
        <pc:picChg chg="add del mod">
          <ac:chgData name="Caitlin Jeffrey" userId="c792ef73e4c0296d" providerId="LiveId" clId="{0B83C161-E6C1-43F1-A56A-C8FD856B3761}" dt="2024-08-18T18:28:02.492" v="2586" actId="478"/>
          <ac:picMkLst>
            <pc:docMk/>
            <pc:sldMk cId="4290808069" sldId="294"/>
            <ac:picMk id="2050" creationId="{24BC0B50-B43B-85E0-0EE9-6B41B070C1D3}"/>
          </ac:picMkLst>
        </pc:picChg>
        <pc:picChg chg="add mod">
          <ac:chgData name="Caitlin Jeffrey" userId="c792ef73e4c0296d" providerId="LiveId" clId="{0B83C161-E6C1-43F1-A56A-C8FD856B3761}" dt="2024-08-18T18:30:13.606" v="2623" actId="1076"/>
          <ac:picMkLst>
            <pc:docMk/>
            <pc:sldMk cId="4290808069" sldId="294"/>
            <ac:picMk id="2052" creationId="{CD826AE8-E006-28A5-37DA-A4B6CB57FA34}"/>
          </ac:picMkLst>
        </pc:picChg>
        <pc:picChg chg="del mod">
          <ac:chgData name="Caitlin Jeffrey" userId="c792ef73e4c0296d" providerId="LiveId" clId="{0B83C161-E6C1-43F1-A56A-C8FD856B3761}" dt="2024-08-18T18:27:16.795" v="2582" actId="478"/>
          <ac:picMkLst>
            <pc:docMk/>
            <pc:sldMk cId="4290808069" sldId="294"/>
            <ac:picMk id="2054" creationId="{478C138B-4160-409B-A6F8-F93A76674F62}"/>
          </ac:picMkLst>
        </pc:picChg>
      </pc:sldChg>
      <pc:sldChg chg="addSp delSp modSp add mod modNotesTx">
        <pc:chgData name="Caitlin Jeffrey" userId="c792ef73e4c0296d" providerId="LiveId" clId="{0B83C161-E6C1-43F1-A56A-C8FD856B3761}" dt="2024-08-18T18:05:46.831" v="2373"/>
        <pc:sldMkLst>
          <pc:docMk/>
          <pc:sldMk cId="3120031880" sldId="505"/>
        </pc:sldMkLst>
        <pc:spChg chg="add mod">
          <ac:chgData name="Caitlin Jeffrey" userId="c792ef73e4c0296d" providerId="LiveId" clId="{0B83C161-E6C1-43F1-A56A-C8FD856B3761}" dt="2024-08-18T16:30:52.714" v="1907" actId="20577"/>
          <ac:spMkLst>
            <pc:docMk/>
            <pc:sldMk cId="3120031880" sldId="505"/>
            <ac:spMk id="4" creationId="{D38E7900-33CE-1CA5-5FBA-CBE50A04EBAE}"/>
          </ac:spMkLst>
        </pc:spChg>
        <pc:spChg chg="del">
          <ac:chgData name="Caitlin Jeffrey" userId="c792ef73e4c0296d" providerId="LiveId" clId="{0B83C161-E6C1-43F1-A56A-C8FD856B3761}" dt="2024-08-18T16:30:41.788" v="1872" actId="478"/>
          <ac:spMkLst>
            <pc:docMk/>
            <pc:sldMk cId="3120031880" sldId="505"/>
            <ac:spMk id="11" creationId="{1F41188D-A000-40C1-A606-E70B550C9D4E}"/>
          </ac:spMkLst>
        </pc:spChg>
        <pc:graphicFrameChg chg="add del mod">
          <ac:chgData name="Caitlin Jeffrey" userId="c792ef73e4c0296d" providerId="LiveId" clId="{0B83C161-E6C1-43F1-A56A-C8FD856B3761}" dt="2024-08-18T16:22:32.186" v="1854" actId="478"/>
          <ac:graphicFrameMkLst>
            <pc:docMk/>
            <pc:sldMk cId="3120031880" sldId="505"/>
            <ac:graphicFrameMk id="2" creationId="{2537EB49-BB13-A682-95C1-8ABBCBEE8125}"/>
          </ac:graphicFrameMkLst>
        </pc:graphicFrameChg>
        <pc:graphicFrameChg chg="add mod">
          <ac:chgData name="Caitlin Jeffrey" userId="c792ef73e4c0296d" providerId="LiveId" clId="{0B83C161-E6C1-43F1-A56A-C8FD856B3761}" dt="2024-08-18T18:05:46.831" v="2373"/>
          <ac:graphicFrameMkLst>
            <pc:docMk/>
            <pc:sldMk cId="3120031880" sldId="505"/>
            <ac:graphicFrameMk id="3" creationId="{1C331D64-101F-E812-36F8-5FEE9780ED6A}"/>
          </ac:graphicFrameMkLst>
        </pc:graphicFrameChg>
        <pc:picChg chg="del">
          <ac:chgData name="Caitlin Jeffrey" userId="c792ef73e4c0296d" providerId="LiveId" clId="{0B83C161-E6C1-43F1-A56A-C8FD856B3761}" dt="2024-08-18T16:06:00.176" v="1847" actId="478"/>
          <ac:picMkLst>
            <pc:docMk/>
            <pc:sldMk cId="3120031880" sldId="505"/>
            <ac:picMk id="5" creationId="{28486959-232D-4602-BCC3-F1768C8A7F19}"/>
          </ac:picMkLst>
        </pc:picChg>
      </pc:sldChg>
      <pc:sldChg chg="modSp add del mod modNotesTx">
        <pc:chgData name="Caitlin Jeffrey" userId="c792ef73e4c0296d" providerId="LiveId" clId="{0B83C161-E6C1-43F1-A56A-C8FD856B3761}" dt="2024-08-18T18:25:44.012" v="2581" actId="2696"/>
        <pc:sldMkLst>
          <pc:docMk/>
          <pc:sldMk cId="1699808665" sldId="511"/>
        </pc:sldMkLst>
        <pc:spChg chg="mod">
          <ac:chgData name="Caitlin Jeffrey" userId="c792ef73e4c0296d" providerId="LiveId" clId="{0B83C161-E6C1-43F1-A56A-C8FD856B3761}" dt="2024-08-18T18:16:10.069" v="2523" actId="20577"/>
          <ac:spMkLst>
            <pc:docMk/>
            <pc:sldMk cId="1699808665" sldId="511"/>
            <ac:spMk id="10" creationId="{8012C9FF-8780-B8F0-3EFE-F013399B78D6}"/>
          </ac:spMkLst>
        </pc:spChg>
        <pc:picChg chg="mod">
          <ac:chgData name="Caitlin Jeffrey" userId="c792ef73e4c0296d" providerId="LiveId" clId="{0B83C161-E6C1-43F1-A56A-C8FD856B3761}" dt="2024-08-18T17:50:35.326" v="2169" actId="1076"/>
          <ac:picMkLst>
            <pc:docMk/>
            <pc:sldMk cId="1699808665" sldId="511"/>
            <ac:picMk id="3" creationId="{95330A84-EF83-4658-BD7C-B33C75DAE8A1}"/>
          </ac:picMkLst>
        </pc:picChg>
        <pc:picChg chg="mod">
          <ac:chgData name="Caitlin Jeffrey" userId="c792ef73e4c0296d" providerId="LiveId" clId="{0B83C161-E6C1-43F1-A56A-C8FD856B3761}" dt="2024-08-18T17:51:40.238" v="2175" actId="1076"/>
          <ac:picMkLst>
            <pc:docMk/>
            <pc:sldMk cId="1699808665" sldId="511"/>
            <ac:picMk id="5" creationId="{DEA38AF3-7611-62C6-1450-842084C74C16}"/>
          </ac:picMkLst>
        </pc:picChg>
      </pc:sldChg>
      <pc:sldChg chg="add">
        <pc:chgData name="Caitlin Jeffrey" userId="c792ef73e4c0296d" providerId="LiveId" clId="{0B83C161-E6C1-43F1-A56A-C8FD856B3761}" dt="2024-08-19T11:54:18.335" v="4332"/>
        <pc:sldMkLst>
          <pc:docMk/>
          <pc:sldMk cId="51564041" sldId="544"/>
        </pc:sldMkLst>
      </pc:sldChg>
      <pc:sldChg chg="add">
        <pc:chgData name="Caitlin Jeffrey" userId="c792ef73e4c0296d" providerId="LiveId" clId="{0B83C161-E6C1-43F1-A56A-C8FD856B3761}" dt="2024-08-19T11:54:18.335" v="4332"/>
        <pc:sldMkLst>
          <pc:docMk/>
          <pc:sldMk cId="2166167689" sldId="547"/>
        </pc:sldMkLst>
      </pc:sldChg>
      <pc:sldChg chg="add">
        <pc:chgData name="Caitlin Jeffrey" userId="c792ef73e4c0296d" providerId="LiveId" clId="{0B83C161-E6C1-43F1-A56A-C8FD856B3761}" dt="2024-08-19T11:52:25.385" v="4331"/>
        <pc:sldMkLst>
          <pc:docMk/>
          <pc:sldMk cId="1145961360" sldId="554"/>
        </pc:sldMkLst>
      </pc:sldChg>
      <pc:sldChg chg="addSp delSp modSp add mod modNotesTx">
        <pc:chgData name="Caitlin Jeffrey" userId="c792ef73e4c0296d" providerId="LiveId" clId="{0B83C161-E6C1-43F1-A56A-C8FD856B3761}" dt="2024-08-18T18:25:32.392" v="2580"/>
        <pc:sldMkLst>
          <pc:docMk/>
          <pc:sldMk cId="2582801125" sldId="559"/>
        </pc:sldMkLst>
        <pc:spChg chg="del">
          <ac:chgData name="Caitlin Jeffrey" userId="c792ef73e4c0296d" providerId="LiveId" clId="{0B83C161-E6C1-43F1-A56A-C8FD856B3761}" dt="2024-08-18T18:21:15.744" v="2537" actId="478"/>
          <ac:spMkLst>
            <pc:docMk/>
            <pc:sldMk cId="2582801125" sldId="559"/>
            <ac:spMk id="2" creationId="{37CFBCEF-F898-C658-C2FB-4355B310784E}"/>
          </ac:spMkLst>
        </pc:spChg>
        <pc:spChg chg="del">
          <ac:chgData name="Caitlin Jeffrey" userId="c792ef73e4c0296d" providerId="LiveId" clId="{0B83C161-E6C1-43F1-A56A-C8FD856B3761}" dt="2024-08-18T18:21:23.646" v="2540" actId="478"/>
          <ac:spMkLst>
            <pc:docMk/>
            <pc:sldMk cId="2582801125" sldId="559"/>
            <ac:spMk id="4" creationId="{06F03413-F5DA-B3ED-DE29-9548F9F136CE}"/>
          </ac:spMkLst>
        </pc:spChg>
        <pc:spChg chg="add mod">
          <ac:chgData name="Caitlin Jeffrey" userId="c792ef73e4c0296d" providerId="LiveId" clId="{0B83C161-E6C1-43F1-A56A-C8FD856B3761}" dt="2024-08-18T18:24:22.555" v="2579" actId="1076"/>
          <ac:spMkLst>
            <pc:docMk/>
            <pc:sldMk cId="2582801125" sldId="559"/>
            <ac:spMk id="5" creationId="{025FECFC-AADF-3A94-66AD-EC77523CC650}"/>
          </ac:spMkLst>
        </pc:spChg>
        <pc:spChg chg="del">
          <ac:chgData name="Caitlin Jeffrey" userId="c792ef73e4c0296d" providerId="LiveId" clId="{0B83C161-E6C1-43F1-A56A-C8FD856B3761}" dt="2024-08-18T18:22:23.337" v="2557" actId="478"/>
          <ac:spMkLst>
            <pc:docMk/>
            <pc:sldMk cId="2582801125" sldId="559"/>
            <ac:spMk id="7" creationId="{E8C878B6-C6C9-81CE-EEB2-D7DDFE766A22}"/>
          </ac:spMkLst>
        </pc:spChg>
        <pc:spChg chg="add mod">
          <ac:chgData name="Caitlin Jeffrey" userId="c792ef73e4c0296d" providerId="LiveId" clId="{0B83C161-E6C1-43F1-A56A-C8FD856B3761}" dt="2024-08-18T18:22:23.839" v="2558"/>
          <ac:spMkLst>
            <pc:docMk/>
            <pc:sldMk cId="2582801125" sldId="559"/>
            <ac:spMk id="9" creationId="{1C79E1E7-E6D1-64AF-4AD7-59E5F72328DD}"/>
          </ac:spMkLst>
        </pc:spChg>
        <pc:spChg chg="del">
          <ac:chgData name="Caitlin Jeffrey" userId="c792ef73e4c0296d" providerId="LiveId" clId="{0B83C161-E6C1-43F1-A56A-C8FD856B3761}" dt="2024-08-18T18:21:21.197" v="2539" actId="478"/>
          <ac:spMkLst>
            <pc:docMk/>
            <pc:sldMk cId="2582801125" sldId="559"/>
            <ac:spMk id="10" creationId="{4303196D-3976-AF72-9EC6-938CE08F7848}"/>
          </ac:spMkLst>
        </pc:spChg>
        <pc:spChg chg="del">
          <ac:chgData name="Caitlin Jeffrey" userId="c792ef73e4c0296d" providerId="LiveId" clId="{0B83C161-E6C1-43F1-A56A-C8FD856B3761}" dt="2024-08-18T18:21:18.947" v="2538" actId="478"/>
          <ac:spMkLst>
            <pc:docMk/>
            <pc:sldMk cId="2582801125" sldId="559"/>
            <ac:spMk id="11" creationId="{3AC5791E-7FC7-3437-B170-04E60D2DBEC1}"/>
          </ac:spMkLst>
        </pc:spChg>
        <pc:picChg chg="mod">
          <ac:chgData name="Caitlin Jeffrey" userId="c792ef73e4c0296d" providerId="LiveId" clId="{0B83C161-E6C1-43F1-A56A-C8FD856B3761}" dt="2024-08-18T18:24:14.632" v="2578" actId="1076"/>
          <ac:picMkLst>
            <pc:docMk/>
            <pc:sldMk cId="2582801125" sldId="559"/>
            <ac:picMk id="3" creationId="{95330A84-EF83-4658-BD7C-B33C75DAE8A1}"/>
          </ac:picMkLst>
        </pc:picChg>
        <pc:picChg chg="mod">
          <ac:chgData name="Caitlin Jeffrey" userId="c792ef73e4c0296d" providerId="LiveId" clId="{0B83C161-E6C1-43F1-A56A-C8FD856B3761}" dt="2024-08-18T18:23:45.650" v="2573" actId="1076"/>
          <ac:picMkLst>
            <pc:docMk/>
            <pc:sldMk cId="2582801125" sldId="559"/>
            <ac:picMk id="6" creationId="{8294A047-DFBC-404B-8305-9ED89489B2B5}"/>
          </ac:picMkLst>
        </pc:picChg>
        <pc:picChg chg="mod">
          <ac:chgData name="Caitlin Jeffrey" userId="c792ef73e4c0296d" providerId="LiveId" clId="{0B83C161-E6C1-43F1-A56A-C8FD856B3761}" dt="2024-08-18T18:23:33.661" v="2570" actId="1076"/>
          <ac:picMkLst>
            <pc:docMk/>
            <pc:sldMk cId="2582801125" sldId="559"/>
            <ac:picMk id="8" creationId="{FD6273F1-9DAD-488E-9A5A-3F5F161D9923}"/>
          </ac:picMkLst>
        </pc:picChg>
      </pc:sldChg>
      <pc:sldChg chg="addSp delSp modSp add mod delAnim">
        <pc:chgData name="Caitlin Jeffrey" userId="c792ef73e4c0296d" providerId="LiveId" clId="{0B83C161-E6C1-43F1-A56A-C8FD856B3761}" dt="2024-08-19T12:08:49.429" v="4342" actId="20577"/>
        <pc:sldMkLst>
          <pc:docMk/>
          <pc:sldMk cId="1862068493" sldId="574"/>
        </pc:sldMkLst>
        <pc:spChg chg="del mod">
          <ac:chgData name="Caitlin Jeffrey" userId="c792ef73e4c0296d" providerId="LiveId" clId="{0B83C161-E6C1-43F1-A56A-C8FD856B3761}" dt="2024-08-18T21:33:55.591" v="3937" actId="478"/>
          <ac:spMkLst>
            <pc:docMk/>
            <pc:sldMk cId="1862068493" sldId="574"/>
            <ac:spMk id="2" creationId="{FB170AA4-EEB6-42E0-9E3C-2AA3D87AD267}"/>
          </ac:spMkLst>
        </pc:spChg>
        <pc:spChg chg="del mod">
          <ac:chgData name="Caitlin Jeffrey" userId="c792ef73e4c0296d" providerId="LiveId" clId="{0B83C161-E6C1-43F1-A56A-C8FD856B3761}" dt="2024-08-18T21:34:02.162" v="3938" actId="478"/>
          <ac:spMkLst>
            <pc:docMk/>
            <pc:sldMk cId="1862068493" sldId="574"/>
            <ac:spMk id="3" creationId="{0B55A4A0-3BFB-F788-BBC0-C7CF37833F87}"/>
          </ac:spMkLst>
        </pc:spChg>
        <pc:spChg chg="add mod">
          <ac:chgData name="Caitlin Jeffrey" userId="c792ef73e4c0296d" providerId="LiveId" clId="{0B83C161-E6C1-43F1-A56A-C8FD856B3761}" dt="2024-08-19T12:08:49.429" v="4342" actId="20577"/>
          <ac:spMkLst>
            <pc:docMk/>
            <pc:sldMk cId="1862068493" sldId="574"/>
            <ac:spMk id="4" creationId="{1459750C-461F-A876-05B0-04785AF9F7C5}"/>
          </ac:spMkLst>
        </pc:spChg>
        <pc:spChg chg="del mod">
          <ac:chgData name="Caitlin Jeffrey" userId="c792ef73e4c0296d" providerId="LiveId" clId="{0B83C161-E6C1-43F1-A56A-C8FD856B3761}" dt="2024-08-18T21:30:49.232" v="3844" actId="478"/>
          <ac:spMkLst>
            <pc:docMk/>
            <pc:sldMk cId="1862068493" sldId="574"/>
            <ac:spMk id="5" creationId="{BE5F5F39-34E1-0BD1-1A14-A036B87D5B16}"/>
          </ac:spMkLst>
        </pc:spChg>
        <pc:picChg chg="mod">
          <ac:chgData name="Caitlin Jeffrey" userId="c792ef73e4c0296d" providerId="LiveId" clId="{0B83C161-E6C1-43F1-A56A-C8FD856B3761}" dt="2024-08-18T21:31:06.803" v="3848" actId="1076"/>
          <ac:picMkLst>
            <pc:docMk/>
            <pc:sldMk cId="1862068493" sldId="574"/>
            <ac:picMk id="8194" creationId="{2648C7F1-3BE6-43AE-8D09-D2912BAF1EEB}"/>
          </ac:picMkLst>
        </pc:picChg>
      </pc:sldChg>
      <pc:sldChg chg="addSp delSp modSp add mod modNotesTx">
        <pc:chgData name="Caitlin Jeffrey" userId="c792ef73e4c0296d" providerId="LiveId" clId="{0B83C161-E6C1-43F1-A56A-C8FD856B3761}" dt="2024-08-18T19:24:31.422" v="3256" actId="20577"/>
        <pc:sldMkLst>
          <pc:docMk/>
          <pc:sldMk cId="1385035613" sldId="579"/>
        </pc:sldMkLst>
        <pc:spChg chg="mod">
          <ac:chgData name="Caitlin Jeffrey" userId="c792ef73e4c0296d" providerId="LiveId" clId="{0B83C161-E6C1-43F1-A56A-C8FD856B3761}" dt="2024-08-18T16:38:47.347" v="2025" actId="6549"/>
          <ac:spMkLst>
            <pc:docMk/>
            <pc:sldMk cId="1385035613" sldId="579"/>
            <ac:spMk id="4" creationId="{8FF8F360-50E6-4285-8C6E-F2E506ED49AE}"/>
          </ac:spMkLst>
        </pc:spChg>
        <pc:spChg chg="mod">
          <ac:chgData name="Caitlin Jeffrey" userId="c792ef73e4c0296d" providerId="LiveId" clId="{0B83C161-E6C1-43F1-A56A-C8FD856B3761}" dt="2024-08-18T19:24:31.422" v="3256" actId="20577"/>
          <ac:spMkLst>
            <pc:docMk/>
            <pc:sldMk cId="1385035613" sldId="579"/>
            <ac:spMk id="6" creationId="{8D363C15-07FB-96B7-D7F9-7A525F848961}"/>
          </ac:spMkLst>
        </pc:spChg>
        <pc:spChg chg="del">
          <ac:chgData name="Caitlin Jeffrey" userId="c792ef73e4c0296d" providerId="LiveId" clId="{0B83C161-E6C1-43F1-A56A-C8FD856B3761}" dt="2024-08-18T16:39:00.473" v="2028" actId="478"/>
          <ac:spMkLst>
            <pc:docMk/>
            <pc:sldMk cId="1385035613" sldId="579"/>
            <ac:spMk id="10" creationId="{189DF2BE-0E92-0EAC-5A81-CAAB9B73CAF0}"/>
          </ac:spMkLst>
        </pc:spChg>
        <pc:spChg chg="del">
          <ac:chgData name="Caitlin Jeffrey" userId="c792ef73e4c0296d" providerId="LiveId" clId="{0B83C161-E6C1-43F1-A56A-C8FD856B3761}" dt="2024-08-18T16:39:02.135" v="2029" actId="478"/>
          <ac:spMkLst>
            <pc:docMk/>
            <pc:sldMk cId="1385035613" sldId="579"/>
            <ac:spMk id="12" creationId="{6DC2147A-679D-22A2-8B39-E2E3C875A86B}"/>
          </ac:spMkLst>
        </pc:spChg>
        <pc:picChg chg="add mod">
          <ac:chgData name="Caitlin Jeffrey" userId="c792ef73e4c0296d" providerId="LiveId" clId="{0B83C161-E6C1-43F1-A56A-C8FD856B3761}" dt="2024-08-18T18:17:12.635" v="2525" actId="1076"/>
          <ac:picMkLst>
            <pc:docMk/>
            <pc:sldMk cId="1385035613" sldId="579"/>
            <ac:picMk id="2" creationId="{05890FD4-0CE1-A62E-2F72-1868B954B754}"/>
          </ac:picMkLst>
        </pc:picChg>
        <pc:picChg chg="add mod">
          <ac:chgData name="Caitlin Jeffrey" userId="c792ef73e4c0296d" providerId="LiveId" clId="{0B83C161-E6C1-43F1-A56A-C8FD856B3761}" dt="2024-08-18T18:17:12.635" v="2525" actId="1076"/>
          <ac:picMkLst>
            <pc:docMk/>
            <pc:sldMk cId="1385035613" sldId="579"/>
            <ac:picMk id="3" creationId="{28F1EECF-56CB-E8AD-DD5C-3FF8F8421679}"/>
          </ac:picMkLst>
        </pc:picChg>
        <pc:picChg chg="del">
          <ac:chgData name="Caitlin Jeffrey" userId="c792ef73e4c0296d" providerId="LiveId" clId="{0B83C161-E6C1-43F1-A56A-C8FD856B3761}" dt="2024-08-18T16:38:57.450" v="2026" actId="478"/>
          <ac:picMkLst>
            <pc:docMk/>
            <pc:sldMk cId="1385035613" sldId="579"/>
            <ac:picMk id="8" creationId="{8F4C91BB-17E1-3D70-B0D1-97F243974351}"/>
          </ac:picMkLst>
        </pc:picChg>
        <pc:picChg chg="del">
          <ac:chgData name="Caitlin Jeffrey" userId="c792ef73e4c0296d" providerId="LiveId" clId="{0B83C161-E6C1-43F1-A56A-C8FD856B3761}" dt="2024-08-18T16:38:58.846" v="2027" actId="478"/>
          <ac:picMkLst>
            <pc:docMk/>
            <pc:sldMk cId="1385035613" sldId="579"/>
            <ac:picMk id="11" creationId="{C854B4F6-2E3F-93D9-6EA7-3476A4BAEAC3}"/>
          </ac:picMkLst>
        </pc:picChg>
      </pc:sldChg>
      <pc:sldChg chg="modSp add mod modNotesTx">
        <pc:chgData name="Caitlin Jeffrey" userId="c792ef73e4c0296d" providerId="LiveId" clId="{0B83C161-E6C1-43F1-A56A-C8FD856B3761}" dt="2024-08-19T16:13:00.089" v="7873" actId="1076"/>
        <pc:sldMkLst>
          <pc:docMk/>
          <pc:sldMk cId="3570548313" sldId="594"/>
        </pc:sldMkLst>
        <pc:spChg chg="mod">
          <ac:chgData name="Caitlin Jeffrey" userId="c792ef73e4c0296d" providerId="LiveId" clId="{0B83C161-E6C1-43F1-A56A-C8FD856B3761}" dt="2024-08-18T16:44:59.219" v="2116" actId="20577"/>
          <ac:spMkLst>
            <pc:docMk/>
            <pc:sldMk cId="3570548313" sldId="594"/>
            <ac:spMk id="2" creationId="{B79ED962-13F6-A98E-6011-891B5922FDB7}"/>
          </ac:spMkLst>
        </pc:spChg>
        <pc:spChg chg="mod">
          <ac:chgData name="Caitlin Jeffrey" userId="c792ef73e4c0296d" providerId="LiveId" clId="{0B83C161-E6C1-43F1-A56A-C8FD856B3761}" dt="2024-08-19T16:13:00.089" v="7873" actId="1076"/>
          <ac:spMkLst>
            <pc:docMk/>
            <pc:sldMk cId="3570548313" sldId="594"/>
            <ac:spMk id="3" creationId="{44A6BAAF-ADC4-742C-6207-50B9082D0D07}"/>
          </ac:spMkLst>
        </pc:spChg>
      </pc:sldChg>
      <pc:sldChg chg="add del modNotesTx">
        <pc:chgData name="Caitlin Jeffrey" userId="c792ef73e4c0296d" providerId="LiveId" clId="{0B83C161-E6C1-43F1-A56A-C8FD856B3761}" dt="2024-08-18T18:52:40.317" v="2634"/>
        <pc:sldMkLst>
          <pc:docMk/>
          <pc:sldMk cId="3920435" sldId="595"/>
        </pc:sldMkLst>
      </pc:sldChg>
      <pc:sldChg chg="addSp delSp modSp add mod ord modNotesTx">
        <pc:chgData name="Caitlin Jeffrey" userId="c792ef73e4c0296d" providerId="LiveId" clId="{0B83C161-E6C1-43F1-A56A-C8FD856B3761}" dt="2024-08-18T19:04:43.448" v="3071" actId="20577"/>
        <pc:sldMkLst>
          <pc:docMk/>
          <pc:sldMk cId="764917678" sldId="595"/>
        </pc:sldMkLst>
        <pc:spChg chg="mod">
          <ac:chgData name="Caitlin Jeffrey" userId="c792ef73e4c0296d" providerId="LiveId" clId="{0B83C161-E6C1-43F1-A56A-C8FD856B3761}" dt="2024-08-18T18:59:00.511" v="2724" actId="20577"/>
          <ac:spMkLst>
            <pc:docMk/>
            <pc:sldMk cId="764917678" sldId="595"/>
            <ac:spMk id="4" creationId="{8FF8F360-50E6-4285-8C6E-F2E506ED49AE}"/>
          </ac:spMkLst>
        </pc:spChg>
        <pc:spChg chg="mod">
          <ac:chgData name="Caitlin Jeffrey" userId="c792ef73e4c0296d" providerId="LiveId" clId="{0B83C161-E6C1-43F1-A56A-C8FD856B3761}" dt="2024-08-18T19:04:43.448" v="3071" actId="20577"/>
          <ac:spMkLst>
            <pc:docMk/>
            <pc:sldMk cId="764917678" sldId="595"/>
            <ac:spMk id="6" creationId="{8D363C15-07FB-96B7-D7F9-7A525F848961}"/>
          </ac:spMkLst>
        </pc:spChg>
        <pc:picChg chg="del">
          <ac:chgData name="Caitlin Jeffrey" userId="c792ef73e4c0296d" providerId="LiveId" clId="{0B83C161-E6C1-43F1-A56A-C8FD856B3761}" dt="2024-08-18T18:53:07.830" v="2638" actId="478"/>
          <ac:picMkLst>
            <pc:docMk/>
            <pc:sldMk cId="764917678" sldId="595"/>
            <ac:picMk id="2" creationId="{05890FD4-0CE1-A62E-2F72-1868B954B754}"/>
          </ac:picMkLst>
        </pc:picChg>
        <pc:picChg chg="del">
          <ac:chgData name="Caitlin Jeffrey" userId="c792ef73e4c0296d" providerId="LiveId" clId="{0B83C161-E6C1-43F1-A56A-C8FD856B3761}" dt="2024-08-18T18:53:07.358" v="2637" actId="478"/>
          <ac:picMkLst>
            <pc:docMk/>
            <pc:sldMk cId="764917678" sldId="595"/>
            <ac:picMk id="3" creationId="{28F1EECF-56CB-E8AD-DD5C-3FF8F8421679}"/>
          </ac:picMkLst>
        </pc:picChg>
        <pc:picChg chg="add mod">
          <ac:chgData name="Caitlin Jeffrey" userId="c792ef73e4c0296d" providerId="LiveId" clId="{0B83C161-E6C1-43F1-A56A-C8FD856B3761}" dt="2024-08-18T18:53:12.409" v="2639"/>
          <ac:picMkLst>
            <pc:docMk/>
            <pc:sldMk cId="764917678" sldId="595"/>
            <ac:picMk id="5" creationId="{983C40F5-A576-C4C5-FC07-D37C9B76C89D}"/>
          </ac:picMkLst>
        </pc:picChg>
      </pc:sldChg>
      <pc:sldChg chg="addSp delSp modSp add mod ord modNotesTx">
        <pc:chgData name="Caitlin Jeffrey" userId="c792ef73e4c0296d" providerId="LiveId" clId="{0B83C161-E6C1-43F1-A56A-C8FD856B3761}" dt="2024-08-18T19:25:15.158" v="3259" actId="22"/>
        <pc:sldMkLst>
          <pc:docMk/>
          <pc:sldMk cId="2206121401" sldId="596"/>
        </pc:sldMkLst>
        <pc:spChg chg="mod">
          <ac:chgData name="Caitlin Jeffrey" userId="c792ef73e4c0296d" providerId="LiveId" clId="{0B83C161-E6C1-43F1-A56A-C8FD856B3761}" dt="2024-08-18T19:18:36.979" v="3149" actId="20577"/>
          <ac:spMkLst>
            <pc:docMk/>
            <pc:sldMk cId="2206121401" sldId="596"/>
            <ac:spMk id="4" creationId="{8FF8F360-50E6-4285-8C6E-F2E506ED49AE}"/>
          </ac:spMkLst>
        </pc:spChg>
        <pc:spChg chg="mod">
          <ac:chgData name="Caitlin Jeffrey" userId="c792ef73e4c0296d" providerId="LiveId" clId="{0B83C161-E6C1-43F1-A56A-C8FD856B3761}" dt="2024-08-18T19:24:16.211" v="3244" actId="20577"/>
          <ac:spMkLst>
            <pc:docMk/>
            <pc:sldMk cId="2206121401" sldId="596"/>
            <ac:spMk id="6" creationId="{8D363C15-07FB-96B7-D7F9-7A525F848961}"/>
          </ac:spMkLst>
        </pc:spChg>
        <pc:spChg chg="add del">
          <ac:chgData name="Caitlin Jeffrey" userId="c792ef73e4c0296d" providerId="LiveId" clId="{0B83C161-E6C1-43F1-A56A-C8FD856B3761}" dt="2024-08-18T19:25:15.158" v="3259" actId="22"/>
          <ac:spMkLst>
            <pc:docMk/>
            <pc:sldMk cId="2206121401" sldId="596"/>
            <ac:spMk id="8" creationId="{0BEBD366-6733-B7D4-4593-CB40E14B4B54}"/>
          </ac:spMkLst>
        </pc:spChg>
        <pc:picChg chg="del">
          <ac:chgData name="Caitlin Jeffrey" userId="c792ef73e4c0296d" providerId="LiveId" clId="{0B83C161-E6C1-43F1-A56A-C8FD856B3761}" dt="2024-08-18T19:17:17.199" v="3074" actId="478"/>
          <ac:picMkLst>
            <pc:docMk/>
            <pc:sldMk cId="2206121401" sldId="596"/>
            <ac:picMk id="2" creationId="{05890FD4-0CE1-A62E-2F72-1868B954B754}"/>
          </ac:picMkLst>
        </pc:picChg>
        <pc:picChg chg="del">
          <ac:chgData name="Caitlin Jeffrey" userId="c792ef73e4c0296d" providerId="LiveId" clId="{0B83C161-E6C1-43F1-A56A-C8FD856B3761}" dt="2024-08-18T19:17:15.189" v="3073" actId="478"/>
          <ac:picMkLst>
            <pc:docMk/>
            <pc:sldMk cId="2206121401" sldId="596"/>
            <ac:picMk id="3" creationId="{28F1EECF-56CB-E8AD-DD5C-3FF8F8421679}"/>
          </ac:picMkLst>
        </pc:picChg>
        <pc:picChg chg="add mod">
          <ac:chgData name="Caitlin Jeffrey" userId="c792ef73e4c0296d" providerId="LiveId" clId="{0B83C161-E6C1-43F1-A56A-C8FD856B3761}" dt="2024-08-18T19:17:34.218" v="3083" actId="1076"/>
          <ac:picMkLst>
            <pc:docMk/>
            <pc:sldMk cId="2206121401" sldId="596"/>
            <ac:picMk id="5" creationId="{3652F597-0422-D400-7DD8-46CA3C0BFD1E}"/>
          </ac:picMkLst>
        </pc:picChg>
      </pc:sldChg>
      <pc:sldChg chg="addSp delSp modSp add mod modNotesTx">
        <pc:chgData name="Caitlin Jeffrey" userId="c792ef73e4c0296d" providerId="LiveId" clId="{0B83C161-E6C1-43F1-A56A-C8FD856B3761}" dt="2024-08-18T19:42:46.853" v="3769" actId="27636"/>
        <pc:sldMkLst>
          <pc:docMk/>
          <pc:sldMk cId="2720916848" sldId="597"/>
        </pc:sldMkLst>
        <pc:spChg chg="add del">
          <ac:chgData name="Caitlin Jeffrey" userId="c792ef73e4c0296d" providerId="LiveId" clId="{0B83C161-E6C1-43F1-A56A-C8FD856B3761}" dt="2024-08-18T19:37:41.720" v="3672" actId="478"/>
          <ac:spMkLst>
            <pc:docMk/>
            <pc:sldMk cId="2720916848" sldId="597"/>
            <ac:spMk id="2" creationId="{CB24B93F-C7E1-663C-6175-6140C363894A}"/>
          </ac:spMkLst>
        </pc:spChg>
        <pc:spChg chg="mod">
          <ac:chgData name="Caitlin Jeffrey" userId="c792ef73e4c0296d" providerId="LiveId" clId="{0B83C161-E6C1-43F1-A56A-C8FD856B3761}" dt="2024-08-18T19:25:30.325" v="3288" actId="20577"/>
          <ac:spMkLst>
            <pc:docMk/>
            <pc:sldMk cId="2720916848" sldId="597"/>
            <ac:spMk id="4" creationId="{8FF8F360-50E6-4285-8C6E-F2E506ED49AE}"/>
          </ac:spMkLst>
        </pc:spChg>
        <pc:spChg chg="mod">
          <ac:chgData name="Caitlin Jeffrey" userId="c792ef73e4c0296d" providerId="LiveId" clId="{0B83C161-E6C1-43F1-A56A-C8FD856B3761}" dt="2024-08-18T19:42:46.853" v="3769" actId="27636"/>
          <ac:spMkLst>
            <pc:docMk/>
            <pc:sldMk cId="2720916848" sldId="597"/>
            <ac:spMk id="6" creationId="{8D363C15-07FB-96B7-D7F9-7A525F848961}"/>
          </ac:spMkLst>
        </pc:spChg>
        <pc:picChg chg="del">
          <ac:chgData name="Caitlin Jeffrey" userId="c792ef73e4c0296d" providerId="LiveId" clId="{0B83C161-E6C1-43F1-A56A-C8FD856B3761}" dt="2024-08-18T19:25:33.319" v="3289" actId="478"/>
          <ac:picMkLst>
            <pc:docMk/>
            <pc:sldMk cId="2720916848" sldId="597"/>
            <ac:picMk id="5" creationId="{3652F597-0422-D400-7DD8-46CA3C0BFD1E}"/>
          </ac:picMkLst>
        </pc:picChg>
      </pc:sldChg>
      <pc:sldChg chg="addSp delSp modSp add mod delAnim modAnim">
        <pc:chgData name="Caitlin Jeffrey" userId="c792ef73e4c0296d" providerId="LiveId" clId="{0B83C161-E6C1-43F1-A56A-C8FD856B3761}" dt="2024-08-18T21:59:47.070" v="4286" actId="1076"/>
        <pc:sldMkLst>
          <pc:docMk/>
          <pc:sldMk cId="1341910605" sldId="598"/>
        </pc:sldMkLst>
        <pc:spChg chg="del mod">
          <ac:chgData name="Caitlin Jeffrey" userId="c792ef73e4c0296d" providerId="LiveId" clId="{0B83C161-E6C1-43F1-A56A-C8FD856B3761}" dt="2024-08-18T21:55:48.395" v="4216" actId="478"/>
          <ac:spMkLst>
            <pc:docMk/>
            <pc:sldMk cId="1341910605" sldId="598"/>
            <ac:spMk id="2" creationId="{FB170AA4-EEB6-42E0-9E3C-2AA3D87AD267}"/>
          </ac:spMkLst>
        </pc:spChg>
        <pc:spChg chg="del">
          <ac:chgData name="Caitlin Jeffrey" userId="c792ef73e4c0296d" providerId="LiveId" clId="{0B83C161-E6C1-43F1-A56A-C8FD856B3761}" dt="2024-08-18T21:55:51.052" v="4217" actId="478"/>
          <ac:spMkLst>
            <pc:docMk/>
            <pc:sldMk cId="1341910605" sldId="598"/>
            <ac:spMk id="3" creationId="{0B55A4A0-3BFB-F788-BBC0-C7CF37833F87}"/>
          </ac:spMkLst>
        </pc:spChg>
        <pc:spChg chg="add mod">
          <ac:chgData name="Caitlin Jeffrey" userId="c792ef73e4c0296d" providerId="LiveId" clId="{0B83C161-E6C1-43F1-A56A-C8FD856B3761}" dt="2024-08-18T21:59:47.070" v="4286" actId="1076"/>
          <ac:spMkLst>
            <pc:docMk/>
            <pc:sldMk cId="1341910605" sldId="598"/>
            <ac:spMk id="4" creationId="{CA7990E3-4A8A-ED1A-FFFF-FD3D40812984}"/>
          </ac:spMkLst>
        </pc:spChg>
        <pc:spChg chg="del mod">
          <ac:chgData name="Caitlin Jeffrey" userId="c792ef73e4c0296d" providerId="LiveId" clId="{0B83C161-E6C1-43F1-A56A-C8FD856B3761}" dt="2024-08-18T21:55:53.012" v="4218" actId="478"/>
          <ac:spMkLst>
            <pc:docMk/>
            <pc:sldMk cId="1341910605" sldId="598"/>
            <ac:spMk id="5" creationId="{BE5F5F39-34E1-0BD1-1A14-A036B87D5B16}"/>
          </ac:spMkLst>
        </pc:spChg>
        <pc:picChg chg="add mod">
          <ac:chgData name="Caitlin Jeffrey" userId="c792ef73e4c0296d" providerId="LiveId" clId="{0B83C161-E6C1-43F1-A56A-C8FD856B3761}" dt="2024-08-18T21:58:47.590" v="4277" actId="1076"/>
          <ac:picMkLst>
            <pc:docMk/>
            <pc:sldMk cId="1341910605" sldId="598"/>
            <ac:picMk id="6" creationId="{73042228-1A27-198F-9363-BB97649E51BC}"/>
          </ac:picMkLst>
        </pc:picChg>
        <pc:picChg chg="del">
          <ac:chgData name="Caitlin Jeffrey" userId="c792ef73e4c0296d" providerId="LiveId" clId="{0B83C161-E6C1-43F1-A56A-C8FD856B3761}" dt="2024-08-18T21:56:05.159" v="4220" actId="478"/>
          <ac:picMkLst>
            <pc:docMk/>
            <pc:sldMk cId="1341910605" sldId="598"/>
            <ac:picMk id="8194" creationId="{2648C7F1-3BE6-43AE-8D09-D2912BAF1EEB}"/>
          </ac:picMkLst>
        </pc:picChg>
      </pc:sldChg>
      <pc:sldChg chg="addSp delSp modSp new mod ord modNotesTx">
        <pc:chgData name="Caitlin Jeffrey" userId="c792ef73e4c0296d" providerId="LiveId" clId="{0B83C161-E6C1-43F1-A56A-C8FD856B3761}" dt="2024-08-19T13:13:02.990" v="4582"/>
        <pc:sldMkLst>
          <pc:docMk/>
          <pc:sldMk cId="3347292055" sldId="599"/>
        </pc:sldMkLst>
        <pc:picChg chg="add del mod">
          <ac:chgData name="Caitlin Jeffrey" userId="c792ef73e4c0296d" providerId="LiveId" clId="{0B83C161-E6C1-43F1-A56A-C8FD856B3761}" dt="2024-08-19T13:02:21.589" v="4348" actId="478"/>
          <ac:picMkLst>
            <pc:docMk/>
            <pc:sldMk cId="3347292055" sldId="599"/>
            <ac:picMk id="3" creationId="{98ACFC7C-0BC3-C676-CA63-8FD97DEA7A30}"/>
          </ac:picMkLst>
        </pc:picChg>
        <pc:picChg chg="add mod">
          <ac:chgData name="Caitlin Jeffrey" userId="c792ef73e4c0296d" providerId="LiveId" clId="{0B83C161-E6C1-43F1-A56A-C8FD856B3761}" dt="2024-08-19T13:02:34.625" v="4350" actId="1076"/>
          <ac:picMkLst>
            <pc:docMk/>
            <pc:sldMk cId="3347292055" sldId="599"/>
            <ac:picMk id="5" creationId="{D84B48E7-C196-DED8-6028-FF0CD95032CA}"/>
          </ac:picMkLst>
        </pc:picChg>
      </pc:sldChg>
      <pc:sldChg chg="modSp add mod">
        <pc:chgData name="Caitlin Jeffrey" userId="c792ef73e4c0296d" providerId="LiveId" clId="{0B83C161-E6C1-43F1-A56A-C8FD856B3761}" dt="2024-08-19T13:13:28.169" v="4602" actId="207"/>
        <pc:sldMkLst>
          <pc:docMk/>
          <pc:sldMk cId="285554587" sldId="600"/>
        </pc:sldMkLst>
        <pc:spChg chg="mod">
          <ac:chgData name="Caitlin Jeffrey" userId="c792ef73e4c0296d" providerId="LiveId" clId="{0B83C161-E6C1-43F1-A56A-C8FD856B3761}" dt="2024-08-19T13:13:28.169" v="4602" actId="207"/>
          <ac:spMkLst>
            <pc:docMk/>
            <pc:sldMk cId="285554587" sldId="600"/>
            <ac:spMk id="2" creationId="{222DEF46-BE8D-14C3-E86E-0F9BBB04D29C}"/>
          </ac:spMkLst>
        </pc:spChg>
      </pc:sldChg>
      <pc:sldChg chg="addSp delSp modSp new mod modAnim modNotesTx">
        <pc:chgData name="Caitlin Jeffrey" userId="c792ef73e4c0296d" providerId="LiveId" clId="{0B83C161-E6C1-43F1-A56A-C8FD856B3761}" dt="2024-08-19T13:51:58.220" v="5187" actId="14100"/>
        <pc:sldMkLst>
          <pc:docMk/>
          <pc:sldMk cId="2678640881" sldId="601"/>
        </pc:sldMkLst>
        <pc:spChg chg="add mod">
          <ac:chgData name="Caitlin Jeffrey" userId="c792ef73e4c0296d" providerId="LiveId" clId="{0B83C161-E6C1-43F1-A56A-C8FD856B3761}" dt="2024-08-19T13:15:06.569" v="4637" actId="20577"/>
          <ac:spMkLst>
            <pc:docMk/>
            <pc:sldMk cId="2678640881" sldId="601"/>
            <ac:spMk id="2" creationId="{6248FB3B-7F86-49BD-210E-E6DA8E942B9A}"/>
          </ac:spMkLst>
        </pc:spChg>
        <pc:spChg chg="add del mod">
          <ac:chgData name="Caitlin Jeffrey" userId="c792ef73e4c0296d" providerId="LiveId" clId="{0B83C161-E6C1-43F1-A56A-C8FD856B3761}" dt="2024-08-19T13:38:58.802" v="5060" actId="478"/>
          <ac:spMkLst>
            <pc:docMk/>
            <pc:sldMk cId="2678640881" sldId="601"/>
            <ac:spMk id="3" creationId="{FF70549F-8D91-FC90-B4DB-F9E1655655F5}"/>
          </ac:spMkLst>
        </pc:spChg>
        <pc:spChg chg="add mod">
          <ac:chgData name="Caitlin Jeffrey" userId="c792ef73e4c0296d" providerId="LiveId" clId="{0B83C161-E6C1-43F1-A56A-C8FD856B3761}" dt="2024-08-19T13:43:11.510" v="5104" actId="1076"/>
          <ac:spMkLst>
            <pc:docMk/>
            <pc:sldMk cId="2678640881" sldId="601"/>
            <ac:spMk id="6" creationId="{2C27FBC5-745A-8054-882A-A34159560B6F}"/>
          </ac:spMkLst>
        </pc:spChg>
        <pc:spChg chg="add mod">
          <ac:chgData name="Caitlin Jeffrey" userId="c792ef73e4c0296d" providerId="LiveId" clId="{0B83C161-E6C1-43F1-A56A-C8FD856B3761}" dt="2024-08-19T13:51:02.701" v="5180" actId="207"/>
          <ac:spMkLst>
            <pc:docMk/>
            <pc:sldMk cId="2678640881" sldId="601"/>
            <ac:spMk id="7" creationId="{407D488E-9378-256F-B91F-1415B4793488}"/>
          </ac:spMkLst>
        </pc:spChg>
        <pc:spChg chg="add del mod">
          <ac:chgData name="Caitlin Jeffrey" userId="c792ef73e4c0296d" providerId="LiveId" clId="{0B83C161-E6C1-43F1-A56A-C8FD856B3761}" dt="2024-08-19T13:43:15.260" v="5106" actId="478"/>
          <ac:spMkLst>
            <pc:docMk/>
            <pc:sldMk cId="2678640881" sldId="601"/>
            <ac:spMk id="10" creationId="{810BF5D3-BC1B-E236-00D9-44CBEAEEC8BA}"/>
          </ac:spMkLst>
        </pc:spChg>
        <pc:spChg chg="add del mod">
          <ac:chgData name="Caitlin Jeffrey" userId="c792ef73e4c0296d" providerId="LiveId" clId="{0B83C161-E6C1-43F1-A56A-C8FD856B3761}" dt="2024-08-19T13:43:14.094" v="5105" actId="478"/>
          <ac:spMkLst>
            <pc:docMk/>
            <pc:sldMk cId="2678640881" sldId="601"/>
            <ac:spMk id="11" creationId="{3B7B7252-3181-9158-7D2E-EDE4308E57C6}"/>
          </ac:spMkLst>
        </pc:spChg>
        <pc:spChg chg="add del mod">
          <ac:chgData name="Caitlin Jeffrey" userId="c792ef73e4c0296d" providerId="LiveId" clId="{0B83C161-E6C1-43F1-A56A-C8FD856B3761}" dt="2024-08-19T13:43:18.190" v="5109" actId="478"/>
          <ac:spMkLst>
            <pc:docMk/>
            <pc:sldMk cId="2678640881" sldId="601"/>
            <ac:spMk id="14" creationId="{228784C0-7C7D-0FB5-A849-F647635DBCB0}"/>
          </ac:spMkLst>
        </pc:spChg>
        <pc:spChg chg="add del mod">
          <ac:chgData name="Caitlin Jeffrey" userId="c792ef73e4c0296d" providerId="LiveId" clId="{0B83C161-E6C1-43F1-A56A-C8FD856B3761}" dt="2024-08-19T13:43:17.510" v="5108" actId="478"/>
          <ac:spMkLst>
            <pc:docMk/>
            <pc:sldMk cId="2678640881" sldId="601"/>
            <ac:spMk id="15" creationId="{2DA61FFE-0243-F4F4-AE28-DB391F6ACAFA}"/>
          </ac:spMkLst>
        </pc:spChg>
        <pc:spChg chg="add mod">
          <ac:chgData name="Caitlin Jeffrey" userId="c792ef73e4c0296d" providerId="LiveId" clId="{0B83C161-E6C1-43F1-A56A-C8FD856B3761}" dt="2024-08-19T13:40:07.740" v="5068" actId="1076"/>
          <ac:spMkLst>
            <pc:docMk/>
            <pc:sldMk cId="2678640881" sldId="601"/>
            <ac:spMk id="16" creationId="{BAB0B84A-84DC-5347-C0DF-585DDAB9CC6C}"/>
          </ac:spMkLst>
        </pc:spChg>
        <pc:spChg chg="add mod">
          <ac:chgData name="Caitlin Jeffrey" userId="c792ef73e4c0296d" providerId="LiveId" clId="{0B83C161-E6C1-43F1-A56A-C8FD856B3761}" dt="2024-08-19T13:40:02.010" v="5067" actId="1076"/>
          <ac:spMkLst>
            <pc:docMk/>
            <pc:sldMk cId="2678640881" sldId="601"/>
            <ac:spMk id="17" creationId="{24AB3F8D-27C8-330D-A6C2-1491CB1D5C35}"/>
          </ac:spMkLst>
        </pc:spChg>
        <pc:spChg chg="add mod">
          <ac:chgData name="Caitlin Jeffrey" userId="c792ef73e4c0296d" providerId="LiveId" clId="{0B83C161-E6C1-43F1-A56A-C8FD856B3761}" dt="2024-08-19T13:40:48.986" v="5074" actId="1076"/>
          <ac:spMkLst>
            <pc:docMk/>
            <pc:sldMk cId="2678640881" sldId="601"/>
            <ac:spMk id="18" creationId="{3D21F611-6B50-F202-0D1B-67112446919E}"/>
          </ac:spMkLst>
        </pc:spChg>
        <pc:spChg chg="add mod">
          <ac:chgData name="Caitlin Jeffrey" userId="c792ef73e4c0296d" providerId="LiveId" clId="{0B83C161-E6C1-43F1-A56A-C8FD856B3761}" dt="2024-08-19T13:40:42.610" v="5073" actId="1076"/>
          <ac:spMkLst>
            <pc:docMk/>
            <pc:sldMk cId="2678640881" sldId="601"/>
            <ac:spMk id="19" creationId="{75861C9D-61DF-D691-1278-D7C8D6BE8B26}"/>
          </ac:spMkLst>
        </pc:spChg>
        <pc:spChg chg="add mod">
          <ac:chgData name="Caitlin Jeffrey" userId="c792ef73e4c0296d" providerId="LiveId" clId="{0B83C161-E6C1-43F1-A56A-C8FD856B3761}" dt="2024-08-19T13:40:39.090" v="5072" actId="1076"/>
          <ac:spMkLst>
            <pc:docMk/>
            <pc:sldMk cId="2678640881" sldId="601"/>
            <ac:spMk id="20" creationId="{C02F7078-1075-7F98-F8D2-032EC242B14D}"/>
          </ac:spMkLst>
        </pc:spChg>
        <pc:spChg chg="add mod">
          <ac:chgData name="Caitlin Jeffrey" userId="c792ef73e4c0296d" providerId="LiveId" clId="{0B83C161-E6C1-43F1-A56A-C8FD856B3761}" dt="2024-08-19T13:43:32.221" v="5111" actId="1076"/>
          <ac:spMkLst>
            <pc:docMk/>
            <pc:sldMk cId="2678640881" sldId="601"/>
            <ac:spMk id="21" creationId="{BDC68CF2-096D-28BC-F476-373C4EA10136}"/>
          </ac:spMkLst>
        </pc:spChg>
        <pc:spChg chg="add mod">
          <ac:chgData name="Caitlin Jeffrey" userId="c792ef73e4c0296d" providerId="LiveId" clId="{0B83C161-E6C1-43F1-A56A-C8FD856B3761}" dt="2024-08-19T13:51:07.190" v="5181" actId="207"/>
          <ac:spMkLst>
            <pc:docMk/>
            <pc:sldMk cId="2678640881" sldId="601"/>
            <ac:spMk id="22" creationId="{D72C3602-9BC5-603D-F003-0812E5C53168}"/>
          </ac:spMkLst>
        </pc:spChg>
        <pc:spChg chg="add mod">
          <ac:chgData name="Caitlin Jeffrey" userId="c792ef73e4c0296d" providerId="LiveId" clId="{0B83C161-E6C1-43F1-A56A-C8FD856B3761}" dt="2024-08-19T13:47:45.130" v="5161" actId="1076"/>
          <ac:spMkLst>
            <pc:docMk/>
            <pc:sldMk cId="2678640881" sldId="601"/>
            <ac:spMk id="23" creationId="{EA42F639-2604-A20A-D316-0276B2B9EAFE}"/>
          </ac:spMkLst>
        </pc:spChg>
        <pc:spChg chg="add mod">
          <ac:chgData name="Caitlin Jeffrey" userId="c792ef73e4c0296d" providerId="LiveId" clId="{0B83C161-E6C1-43F1-A56A-C8FD856B3761}" dt="2024-08-19T13:51:11.811" v="5182" actId="207"/>
          <ac:spMkLst>
            <pc:docMk/>
            <pc:sldMk cId="2678640881" sldId="601"/>
            <ac:spMk id="24" creationId="{D3E1CA30-43BB-CF54-1B07-EF43089A3C4B}"/>
          </ac:spMkLst>
        </pc:spChg>
        <pc:spChg chg="add mod">
          <ac:chgData name="Caitlin Jeffrey" userId="c792ef73e4c0296d" providerId="LiveId" clId="{0B83C161-E6C1-43F1-A56A-C8FD856B3761}" dt="2024-08-19T13:51:58.220" v="5187" actId="14100"/>
          <ac:spMkLst>
            <pc:docMk/>
            <pc:sldMk cId="2678640881" sldId="601"/>
            <ac:spMk id="25" creationId="{50A4754D-188A-D30B-F2ED-27EA4F28B923}"/>
          </ac:spMkLst>
        </pc:spChg>
        <pc:spChg chg="add mod">
          <ac:chgData name="Caitlin Jeffrey" userId="c792ef73e4c0296d" providerId="LiveId" clId="{0B83C161-E6C1-43F1-A56A-C8FD856B3761}" dt="2024-08-19T13:46:55.997" v="5154" actId="1076"/>
          <ac:spMkLst>
            <pc:docMk/>
            <pc:sldMk cId="2678640881" sldId="601"/>
            <ac:spMk id="26" creationId="{B2EEB3FA-4B20-018F-3BB4-63914CE04F3F}"/>
          </ac:spMkLst>
        </pc:spChg>
        <pc:picChg chg="add mod">
          <ac:chgData name="Caitlin Jeffrey" userId="c792ef73e4c0296d" providerId="LiveId" clId="{0B83C161-E6C1-43F1-A56A-C8FD856B3761}" dt="2024-08-19T13:39:36.760" v="5062" actId="1076"/>
          <ac:picMkLst>
            <pc:docMk/>
            <pc:sldMk cId="2678640881" sldId="601"/>
            <ac:picMk id="4" creationId="{CB16EE0D-CD42-77D1-298F-CC30D8704074}"/>
          </ac:picMkLst>
        </pc:picChg>
        <pc:picChg chg="add mod">
          <ac:chgData name="Caitlin Jeffrey" userId="c792ef73e4c0296d" providerId="LiveId" clId="{0B83C161-E6C1-43F1-A56A-C8FD856B3761}" dt="2024-08-19T13:39:36.760" v="5062" actId="1076"/>
          <ac:picMkLst>
            <pc:docMk/>
            <pc:sldMk cId="2678640881" sldId="601"/>
            <ac:picMk id="5" creationId="{682FE6AF-0EF7-A7ED-298A-556E49E3DA68}"/>
          </ac:picMkLst>
        </pc:picChg>
        <pc:picChg chg="add mod">
          <ac:chgData name="Caitlin Jeffrey" userId="c792ef73e4c0296d" providerId="LiveId" clId="{0B83C161-E6C1-43F1-A56A-C8FD856B3761}" dt="2024-08-19T13:39:00.210" v="5061"/>
          <ac:picMkLst>
            <pc:docMk/>
            <pc:sldMk cId="2678640881" sldId="601"/>
            <ac:picMk id="8" creationId="{BBB9EA8D-2ED1-32C0-FEB5-8909F293671A}"/>
          </ac:picMkLst>
        </pc:picChg>
        <pc:picChg chg="add mod">
          <ac:chgData name="Caitlin Jeffrey" userId="c792ef73e4c0296d" providerId="LiveId" clId="{0B83C161-E6C1-43F1-A56A-C8FD856B3761}" dt="2024-08-19T13:39:00.210" v="5061"/>
          <ac:picMkLst>
            <pc:docMk/>
            <pc:sldMk cId="2678640881" sldId="601"/>
            <ac:picMk id="9" creationId="{36DE7406-CFFA-5F96-9A0D-DF6DC0415D06}"/>
          </ac:picMkLst>
        </pc:picChg>
        <pc:picChg chg="add mod">
          <ac:chgData name="Caitlin Jeffrey" userId="c792ef73e4c0296d" providerId="LiveId" clId="{0B83C161-E6C1-43F1-A56A-C8FD856B3761}" dt="2024-08-19T13:39:44.430" v="5063" actId="1076"/>
          <ac:picMkLst>
            <pc:docMk/>
            <pc:sldMk cId="2678640881" sldId="601"/>
            <ac:picMk id="12" creationId="{29A789E9-8F58-7B1C-26C5-B62BDB112BB7}"/>
          </ac:picMkLst>
        </pc:picChg>
        <pc:picChg chg="add mod">
          <ac:chgData name="Caitlin Jeffrey" userId="c792ef73e4c0296d" providerId="LiveId" clId="{0B83C161-E6C1-43F1-A56A-C8FD856B3761}" dt="2024-08-19T13:39:44.430" v="5063" actId="1076"/>
          <ac:picMkLst>
            <pc:docMk/>
            <pc:sldMk cId="2678640881" sldId="601"/>
            <ac:picMk id="13" creationId="{BCDC0466-5A5D-119F-B2E8-B3577CB4A781}"/>
          </ac:picMkLst>
        </pc:picChg>
      </pc:sldChg>
      <pc:sldChg chg="addSp delSp modSp add mod modNotesTx">
        <pc:chgData name="Caitlin Jeffrey" userId="c792ef73e4c0296d" providerId="LiveId" clId="{0B83C161-E6C1-43F1-A56A-C8FD856B3761}" dt="2024-08-19T16:37:45.143" v="8674" actId="2085"/>
        <pc:sldMkLst>
          <pc:docMk/>
          <pc:sldMk cId="3585971520" sldId="602"/>
        </pc:sldMkLst>
        <pc:spChg chg="del mod">
          <ac:chgData name="Caitlin Jeffrey" userId="c792ef73e4c0296d" providerId="LiveId" clId="{0B83C161-E6C1-43F1-A56A-C8FD856B3761}" dt="2024-08-19T15:10:17.820" v="5762" actId="478"/>
          <ac:spMkLst>
            <pc:docMk/>
            <pc:sldMk cId="3585971520" sldId="602"/>
            <ac:spMk id="2" creationId="{222DEF46-BE8D-14C3-E86E-0F9BBB04D29C}"/>
          </ac:spMkLst>
        </pc:spChg>
        <pc:spChg chg="add mod">
          <ac:chgData name="Caitlin Jeffrey" userId="c792ef73e4c0296d" providerId="LiveId" clId="{0B83C161-E6C1-43F1-A56A-C8FD856B3761}" dt="2024-08-19T15:10:14.059" v="5761" actId="20577"/>
          <ac:spMkLst>
            <pc:docMk/>
            <pc:sldMk cId="3585971520" sldId="602"/>
            <ac:spMk id="3" creationId="{F63A4D8C-4E76-64B9-216D-CC353BD9A612}"/>
          </ac:spMkLst>
        </pc:spChg>
        <pc:spChg chg="add mod">
          <ac:chgData name="Caitlin Jeffrey" userId="c792ef73e4c0296d" providerId="LiveId" clId="{0B83C161-E6C1-43F1-A56A-C8FD856B3761}" dt="2024-08-19T16:37:45.143" v="8674" actId="2085"/>
          <ac:spMkLst>
            <pc:docMk/>
            <pc:sldMk cId="3585971520" sldId="602"/>
            <ac:spMk id="4" creationId="{4E51A2B1-37C2-FB12-189A-70FA23126236}"/>
          </ac:spMkLst>
        </pc:spChg>
        <pc:spChg chg="add mod">
          <ac:chgData name="Caitlin Jeffrey" userId="c792ef73e4c0296d" providerId="LiveId" clId="{0B83C161-E6C1-43F1-A56A-C8FD856B3761}" dt="2024-08-19T15:21:22.397" v="6364" actId="164"/>
          <ac:spMkLst>
            <pc:docMk/>
            <pc:sldMk cId="3585971520" sldId="602"/>
            <ac:spMk id="6" creationId="{1064429C-910A-6E53-7CE1-DDC331BCDAB9}"/>
          </ac:spMkLst>
        </pc:spChg>
        <pc:spChg chg="add mod">
          <ac:chgData name="Caitlin Jeffrey" userId="c792ef73e4c0296d" providerId="LiveId" clId="{0B83C161-E6C1-43F1-A56A-C8FD856B3761}" dt="2024-08-19T15:21:22.397" v="6364" actId="164"/>
          <ac:spMkLst>
            <pc:docMk/>
            <pc:sldMk cId="3585971520" sldId="602"/>
            <ac:spMk id="7" creationId="{5039C4A9-A15B-55F7-7CFD-DAEB806FC3F3}"/>
          </ac:spMkLst>
        </pc:spChg>
        <pc:spChg chg="add del mod">
          <ac:chgData name="Caitlin Jeffrey" userId="c792ef73e4c0296d" providerId="LiveId" clId="{0B83C161-E6C1-43F1-A56A-C8FD856B3761}" dt="2024-08-19T15:21:09.474" v="6363" actId="478"/>
          <ac:spMkLst>
            <pc:docMk/>
            <pc:sldMk cId="3585971520" sldId="602"/>
            <ac:spMk id="9" creationId="{D0DF9D0C-19CE-5213-71BA-FFEA6D9EF468}"/>
          </ac:spMkLst>
        </pc:spChg>
        <pc:spChg chg="add del mod">
          <ac:chgData name="Caitlin Jeffrey" userId="c792ef73e4c0296d" providerId="LiveId" clId="{0B83C161-E6C1-43F1-A56A-C8FD856B3761}" dt="2024-08-19T15:21:08.389" v="6362" actId="478"/>
          <ac:spMkLst>
            <pc:docMk/>
            <pc:sldMk cId="3585971520" sldId="602"/>
            <ac:spMk id="10" creationId="{690195A1-FF5D-0C58-924E-5D120E8B1E28}"/>
          </ac:spMkLst>
        </pc:spChg>
        <pc:spChg chg="add del mod">
          <ac:chgData name="Caitlin Jeffrey" userId="c792ef73e4c0296d" providerId="LiveId" clId="{0B83C161-E6C1-43F1-A56A-C8FD856B3761}" dt="2024-08-19T15:21:06.552" v="6361" actId="478"/>
          <ac:spMkLst>
            <pc:docMk/>
            <pc:sldMk cId="3585971520" sldId="602"/>
            <ac:spMk id="12" creationId="{46286FDE-553C-F0C7-A170-D454894CA7B5}"/>
          </ac:spMkLst>
        </pc:spChg>
        <pc:spChg chg="add del mod">
          <ac:chgData name="Caitlin Jeffrey" userId="c792ef73e4c0296d" providerId="LiveId" clId="{0B83C161-E6C1-43F1-A56A-C8FD856B3761}" dt="2024-08-19T15:20:59.752" v="6360" actId="478"/>
          <ac:spMkLst>
            <pc:docMk/>
            <pc:sldMk cId="3585971520" sldId="602"/>
            <ac:spMk id="13" creationId="{88BBF62C-26C2-FC28-EE0B-52C561B65ADF}"/>
          </ac:spMkLst>
        </pc:spChg>
        <pc:spChg chg="add mod">
          <ac:chgData name="Caitlin Jeffrey" userId="c792ef73e4c0296d" providerId="LiveId" clId="{0B83C161-E6C1-43F1-A56A-C8FD856B3761}" dt="2024-08-19T15:23:53.920" v="6387" actId="1076"/>
          <ac:spMkLst>
            <pc:docMk/>
            <pc:sldMk cId="3585971520" sldId="602"/>
            <ac:spMk id="14" creationId="{8B81E244-8A6C-4AF2-A253-F725BBE0E7D1}"/>
          </ac:spMkLst>
        </pc:spChg>
        <pc:spChg chg="add mod">
          <ac:chgData name="Caitlin Jeffrey" userId="c792ef73e4c0296d" providerId="LiveId" clId="{0B83C161-E6C1-43F1-A56A-C8FD856B3761}" dt="2024-08-19T15:23:53.920" v="6387" actId="1076"/>
          <ac:spMkLst>
            <pc:docMk/>
            <pc:sldMk cId="3585971520" sldId="602"/>
            <ac:spMk id="15" creationId="{49A27575-639B-BE38-1279-EEB48DB0A28D}"/>
          </ac:spMkLst>
        </pc:spChg>
        <pc:spChg chg="add del mod">
          <ac:chgData name="Caitlin Jeffrey" userId="c792ef73e4c0296d" providerId="LiveId" clId="{0B83C161-E6C1-43F1-A56A-C8FD856B3761}" dt="2024-08-19T15:20:57.191" v="6358" actId="478"/>
          <ac:spMkLst>
            <pc:docMk/>
            <pc:sldMk cId="3585971520" sldId="602"/>
            <ac:spMk id="16" creationId="{1A0FFBAD-A3FC-181A-5354-BC89CDC665A1}"/>
          </ac:spMkLst>
        </pc:spChg>
        <pc:spChg chg="add del mod">
          <ac:chgData name="Caitlin Jeffrey" userId="c792ef73e4c0296d" providerId="LiveId" clId="{0B83C161-E6C1-43F1-A56A-C8FD856B3761}" dt="2024-08-19T15:20:56.082" v="6357" actId="478"/>
          <ac:spMkLst>
            <pc:docMk/>
            <pc:sldMk cId="3585971520" sldId="602"/>
            <ac:spMk id="17" creationId="{C6D37963-C3A8-4A25-3F22-7AC346966016}"/>
          </ac:spMkLst>
        </pc:spChg>
        <pc:spChg chg="add del mod">
          <ac:chgData name="Caitlin Jeffrey" userId="c792ef73e4c0296d" providerId="LiveId" clId="{0B83C161-E6C1-43F1-A56A-C8FD856B3761}" dt="2024-08-19T15:20:54.130" v="6356" actId="478"/>
          <ac:spMkLst>
            <pc:docMk/>
            <pc:sldMk cId="3585971520" sldId="602"/>
            <ac:spMk id="18" creationId="{4F825AF4-BB10-E81B-BAA5-CA6ED4D9D8C3}"/>
          </ac:spMkLst>
        </pc:spChg>
        <pc:spChg chg="mod">
          <ac:chgData name="Caitlin Jeffrey" userId="c792ef73e4c0296d" providerId="LiveId" clId="{0B83C161-E6C1-43F1-A56A-C8FD856B3761}" dt="2024-08-19T15:21:25.755" v="6365"/>
          <ac:spMkLst>
            <pc:docMk/>
            <pc:sldMk cId="3585971520" sldId="602"/>
            <ac:spMk id="21" creationId="{67403F34-60BE-0EF1-2E4C-F09D0A6A91FE}"/>
          </ac:spMkLst>
        </pc:spChg>
        <pc:spChg chg="mod">
          <ac:chgData name="Caitlin Jeffrey" userId="c792ef73e4c0296d" providerId="LiveId" clId="{0B83C161-E6C1-43F1-A56A-C8FD856B3761}" dt="2024-08-19T15:21:38.144" v="6369" actId="1076"/>
          <ac:spMkLst>
            <pc:docMk/>
            <pc:sldMk cId="3585971520" sldId="602"/>
            <ac:spMk id="22" creationId="{3E5DA5EE-A350-FB80-3D64-1FBD4D136AB5}"/>
          </ac:spMkLst>
        </pc:spChg>
        <pc:spChg chg="mod">
          <ac:chgData name="Caitlin Jeffrey" userId="c792ef73e4c0296d" providerId="LiveId" clId="{0B83C161-E6C1-43F1-A56A-C8FD856B3761}" dt="2024-08-19T15:21:27.697" v="6366"/>
          <ac:spMkLst>
            <pc:docMk/>
            <pc:sldMk cId="3585971520" sldId="602"/>
            <ac:spMk id="24" creationId="{6BD51914-B425-D94C-CF3B-3EEFFCF8C595}"/>
          </ac:spMkLst>
        </pc:spChg>
        <pc:spChg chg="mod">
          <ac:chgData name="Caitlin Jeffrey" userId="c792ef73e4c0296d" providerId="LiveId" clId="{0B83C161-E6C1-43F1-A56A-C8FD856B3761}" dt="2024-08-19T15:21:27.697" v="6366"/>
          <ac:spMkLst>
            <pc:docMk/>
            <pc:sldMk cId="3585971520" sldId="602"/>
            <ac:spMk id="25" creationId="{13C5EB1B-1BC8-FDD3-D913-AC84778E2D6A}"/>
          </ac:spMkLst>
        </pc:spChg>
        <pc:spChg chg="add del mod">
          <ac:chgData name="Caitlin Jeffrey" userId="c792ef73e4c0296d" providerId="LiveId" clId="{0B83C161-E6C1-43F1-A56A-C8FD856B3761}" dt="2024-08-19T15:26:20.225" v="6408" actId="478"/>
          <ac:spMkLst>
            <pc:docMk/>
            <pc:sldMk cId="3585971520" sldId="602"/>
            <ac:spMk id="29" creationId="{21ECA42E-A0E5-2943-1394-B955C2160B2A}"/>
          </ac:spMkLst>
        </pc:spChg>
        <pc:spChg chg="add mod">
          <ac:chgData name="Caitlin Jeffrey" userId="c792ef73e4c0296d" providerId="LiveId" clId="{0B83C161-E6C1-43F1-A56A-C8FD856B3761}" dt="2024-08-19T16:07:54.104" v="7751" actId="1076"/>
          <ac:spMkLst>
            <pc:docMk/>
            <pc:sldMk cId="3585971520" sldId="602"/>
            <ac:spMk id="30" creationId="{F6ADA4F4-9A69-17C9-C7E7-C63E10533C6A}"/>
          </ac:spMkLst>
        </pc:spChg>
        <pc:spChg chg="add mod">
          <ac:chgData name="Caitlin Jeffrey" userId="c792ef73e4c0296d" providerId="LiveId" clId="{0B83C161-E6C1-43F1-A56A-C8FD856B3761}" dt="2024-08-19T15:30:56.527" v="6441" actId="208"/>
          <ac:spMkLst>
            <pc:docMk/>
            <pc:sldMk cId="3585971520" sldId="602"/>
            <ac:spMk id="31" creationId="{4649EC68-417C-1F58-E8AC-AFF44526B562}"/>
          </ac:spMkLst>
        </pc:spChg>
        <pc:spChg chg="add del mod">
          <ac:chgData name="Caitlin Jeffrey" userId="c792ef73e4c0296d" providerId="LiveId" clId="{0B83C161-E6C1-43F1-A56A-C8FD856B3761}" dt="2024-08-19T15:29:31.682" v="6428" actId="478"/>
          <ac:spMkLst>
            <pc:docMk/>
            <pc:sldMk cId="3585971520" sldId="602"/>
            <ac:spMk id="32" creationId="{C8D06799-701C-E975-A122-00668884B4E8}"/>
          </ac:spMkLst>
        </pc:spChg>
        <pc:spChg chg="add mod">
          <ac:chgData name="Caitlin Jeffrey" userId="c792ef73e4c0296d" providerId="LiveId" clId="{0B83C161-E6C1-43F1-A56A-C8FD856B3761}" dt="2024-08-19T15:30:31.998" v="6439" actId="1076"/>
          <ac:spMkLst>
            <pc:docMk/>
            <pc:sldMk cId="3585971520" sldId="602"/>
            <ac:spMk id="33" creationId="{210BAA61-1AD3-C763-CA4F-E033014D1ACC}"/>
          </ac:spMkLst>
        </pc:spChg>
        <pc:spChg chg="add mod ord">
          <ac:chgData name="Caitlin Jeffrey" userId="c792ef73e4c0296d" providerId="LiveId" clId="{0B83C161-E6C1-43F1-A56A-C8FD856B3761}" dt="2024-08-19T16:08:24.851" v="7758" actId="404"/>
          <ac:spMkLst>
            <pc:docMk/>
            <pc:sldMk cId="3585971520" sldId="602"/>
            <ac:spMk id="34" creationId="{F5B1F2CE-8399-0D8D-DA0D-783A9C8369A7}"/>
          </ac:spMkLst>
        </pc:spChg>
        <pc:spChg chg="add mod">
          <ac:chgData name="Caitlin Jeffrey" userId="c792ef73e4c0296d" providerId="LiveId" clId="{0B83C161-E6C1-43F1-A56A-C8FD856B3761}" dt="2024-08-19T16:08:28.615" v="7760" actId="404"/>
          <ac:spMkLst>
            <pc:docMk/>
            <pc:sldMk cId="3585971520" sldId="602"/>
            <ac:spMk id="35" creationId="{FF7BFB96-D12D-E172-2591-79D9B56B87FA}"/>
          </ac:spMkLst>
        </pc:spChg>
        <pc:grpChg chg="add mod">
          <ac:chgData name="Caitlin Jeffrey" userId="c792ef73e4c0296d" providerId="LiveId" clId="{0B83C161-E6C1-43F1-A56A-C8FD856B3761}" dt="2024-08-19T15:23:53.920" v="6387" actId="1076"/>
          <ac:grpSpMkLst>
            <pc:docMk/>
            <pc:sldMk cId="3585971520" sldId="602"/>
            <ac:grpSpMk id="19" creationId="{10F0602E-1295-AA8C-A754-AFDD80BD9A38}"/>
          </ac:grpSpMkLst>
        </pc:grpChg>
        <pc:grpChg chg="add mod">
          <ac:chgData name="Caitlin Jeffrey" userId="c792ef73e4c0296d" providerId="LiveId" clId="{0B83C161-E6C1-43F1-A56A-C8FD856B3761}" dt="2024-08-19T15:23:53.920" v="6387" actId="1076"/>
          <ac:grpSpMkLst>
            <pc:docMk/>
            <pc:sldMk cId="3585971520" sldId="602"/>
            <ac:grpSpMk id="20" creationId="{8C1E8231-4904-71B4-B26A-EC5F0DEA396A}"/>
          </ac:grpSpMkLst>
        </pc:grpChg>
        <pc:grpChg chg="add mod">
          <ac:chgData name="Caitlin Jeffrey" userId="c792ef73e4c0296d" providerId="LiveId" clId="{0B83C161-E6C1-43F1-A56A-C8FD856B3761}" dt="2024-08-19T15:23:53.920" v="6387" actId="1076"/>
          <ac:grpSpMkLst>
            <pc:docMk/>
            <pc:sldMk cId="3585971520" sldId="602"/>
            <ac:grpSpMk id="23" creationId="{D7DF820E-BE4E-8561-6AFF-F93A27048AC9}"/>
          </ac:grpSpMkLst>
        </pc:grpChg>
        <pc:picChg chg="add mod">
          <ac:chgData name="Caitlin Jeffrey" userId="c792ef73e4c0296d" providerId="LiveId" clId="{0B83C161-E6C1-43F1-A56A-C8FD856B3761}" dt="2024-08-19T15:23:53.920" v="6387" actId="1076"/>
          <ac:picMkLst>
            <pc:docMk/>
            <pc:sldMk cId="3585971520" sldId="602"/>
            <ac:picMk id="5" creationId="{39AFA9AD-3B6B-B10D-6DC5-B9F40556434D}"/>
          </ac:picMkLst>
        </pc:picChg>
        <pc:picChg chg="add mod">
          <ac:chgData name="Caitlin Jeffrey" userId="c792ef73e4c0296d" providerId="LiveId" clId="{0B83C161-E6C1-43F1-A56A-C8FD856B3761}" dt="2024-08-19T15:23:53.920" v="6387" actId="1076"/>
          <ac:picMkLst>
            <pc:docMk/>
            <pc:sldMk cId="3585971520" sldId="602"/>
            <ac:picMk id="8" creationId="{7BDBD517-C90F-EF2E-2F7B-F9F9375C89B5}"/>
          </ac:picMkLst>
        </pc:picChg>
        <pc:picChg chg="add mod">
          <ac:chgData name="Caitlin Jeffrey" userId="c792ef73e4c0296d" providerId="LiveId" clId="{0B83C161-E6C1-43F1-A56A-C8FD856B3761}" dt="2024-08-19T15:23:53.920" v="6387" actId="1076"/>
          <ac:picMkLst>
            <pc:docMk/>
            <pc:sldMk cId="3585971520" sldId="602"/>
            <ac:picMk id="11" creationId="{6F4F34BA-850A-9667-3F80-01CCB401973E}"/>
          </ac:picMkLst>
        </pc:picChg>
        <pc:picChg chg="add mod">
          <ac:chgData name="Caitlin Jeffrey" userId="c792ef73e4c0296d" providerId="LiveId" clId="{0B83C161-E6C1-43F1-A56A-C8FD856B3761}" dt="2024-08-19T15:25:10.951" v="6403" actId="1076"/>
          <ac:picMkLst>
            <pc:docMk/>
            <pc:sldMk cId="3585971520" sldId="602"/>
            <ac:picMk id="26" creationId="{4253049E-586E-9F38-69E2-22D7D528129C}"/>
          </ac:picMkLst>
        </pc:picChg>
        <pc:picChg chg="add mod">
          <ac:chgData name="Caitlin Jeffrey" userId="c792ef73e4c0296d" providerId="LiveId" clId="{0B83C161-E6C1-43F1-A56A-C8FD856B3761}" dt="2024-08-19T16:07:57.142" v="7752" actId="1076"/>
          <ac:picMkLst>
            <pc:docMk/>
            <pc:sldMk cId="3585971520" sldId="602"/>
            <ac:picMk id="8194" creationId="{DA960395-CC44-DF69-00E9-C21CA1C27D72}"/>
          </ac:picMkLst>
        </pc:picChg>
        <pc:picChg chg="add mod">
          <ac:chgData name="Caitlin Jeffrey" userId="c792ef73e4c0296d" providerId="LiveId" clId="{0B83C161-E6C1-43F1-A56A-C8FD856B3761}" dt="2024-08-19T15:25:10.951" v="6403" actId="1076"/>
          <ac:picMkLst>
            <pc:docMk/>
            <pc:sldMk cId="3585971520" sldId="602"/>
            <ac:picMk id="8196" creationId="{A8E429CF-576B-43E1-7C26-BF0D566BD2D0}"/>
          </ac:picMkLst>
        </pc:picChg>
        <pc:cxnChg chg="add del">
          <ac:chgData name="Caitlin Jeffrey" userId="c792ef73e4c0296d" providerId="LiveId" clId="{0B83C161-E6C1-43F1-A56A-C8FD856B3761}" dt="2024-08-19T15:25:35.726" v="6405" actId="478"/>
          <ac:cxnSpMkLst>
            <pc:docMk/>
            <pc:sldMk cId="3585971520" sldId="602"/>
            <ac:cxnSpMk id="28" creationId="{532806C1-D7E8-A072-0BC6-29C19CF473D8}"/>
          </ac:cxnSpMkLst>
        </pc:cxnChg>
      </pc:sldChg>
      <pc:sldChg chg="new modNotesTx">
        <pc:chgData name="Caitlin Jeffrey" userId="c792ef73e4c0296d" providerId="LiveId" clId="{0B83C161-E6C1-43F1-A56A-C8FD856B3761}" dt="2024-08-19T16:22:17.686" v="7985" actId="20577"/>
        <pc:sldMkLst>
          <pc:docMk/>
          <pc:sldMk cId="2743400808" sldId="6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8EBEB-848B-405B-852D-0C65F0B8EE99}" type="datetimeFigureOut">
              <a:rPr lang="en-US" smtClean="0"/>
              <a:t>8/18/2024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AA0E0-EDC4-4E57-BF00-6D253E926A07}" type="slidenum">
              <a:rPr lang="en-US" smtClean="0"/>
              <a:t>‹#›</a:t>
            </a:fld>
            <a:endParaRPr lang="en-US"/>
          </a:p>
        </p:txBody>
      </p:sp>
    </p:spTree>
    <p:extLst>
      <p:ext uri="{BB962C8B-B14F-4D97-AF65-F5344CB8AC3E}">
        <p14:creationId xmlns:p14="http://schemas.microsoft.com/office/powerpoint/2010/main" val="426427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cbi.nlm.nih.gov/probe/docs/techpc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effectLst/>
                <a:latin typeface="+mn-lt"/>
                <a:ea typeface="Calibri" panose="020F0502020204030204" pitchFamily="34" charset="0"/>
              </a:rPr>
              <a:t>the specific objectives for this project are to:</a:t>
            </a:r>
          </a:p>
          <a:p>
            <a:endParaRPr lang="en-US" sz="1600" dirty="0">
              <a:effectLst/>
              <a:latin typeface="+mn-lt"/>
              <a:ea typeface="Calibri" panose="020F0502020204030204" pitchFamily="34" charset="0"/>
            </a:endParaRPr>
          </a:p>
          <a:p>
            <a:pPr marL="342900" indent="-342900">
              <a:buAutoNum type="arabicParenR"/>
            </a:pPr>
            <a:r>
              <a:rPr lang="en-US" sz="1600" dirty="0">
                <a:effectLst/>
                <a:latin typeface="+mn-lt"/>
                <a:ea typeface="Calibri" panose="020F0502020204030204" pitchFamily="34" charset="0"/>
              </a:rPr>
              <a:t>identify the incidence, elimination, and prevalence of NASM IMI (generally, as a group) and for the most frequently-found NASM species, and </a:t>
            </a:r>
          </a:p>
          <a:p>
            <a:pPr marL="342900" indent="-342900">
              <a:buAutoNum type="arabicParenR"/>
            </a:pPr>
            <a:r>
              <a:rPr lang="en-US" sz="1600" dirty="0">
                <a:effectLst/>
                <a:latin typeface="+mn-lt"/>
                <a:ea typeface="Calibri" panose="020F0502020204030204" pitchFamily="34" charset="0"/>
              </a:rPr>
              <a:t>identify if infection risk is associated with various herd-, cow-, and quarter-level predictors for both NASM generally (as a group), and the most frequently-found NASM species through a model-building approach</a:t>
            </a:r>
          </a:p>
          <a:p>
            <a:pPr marL="0" indent="0">
              <a:buNone/>
            </a:pPr>
            <a:endParaRPr lang="en-US" sz="1800" kern="1200" dirty="0">
              <a:solidFill>
                <a:srgbClr val="000000"/>
              </a:solidFill>
              <a:effectLst/>
              <a:latin typeface="Times New Roman" panose="02020603050405020304" pitchFamily="18" charset="0"/>
              <a:ea typeface="Calibri" panose="020F0502020204030204" pitchFamily="34" charset="0"/>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8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quarter-day somatic cell counts, quarter-day IMI status, cow parity and DIM data were organized into a spreadsheet (Microsoft Excel, Redmond, WA) and imported into the R Statistical Programming Environment (R Development Core Team, 2023) for analysis. Raw quarter-day-level SCC was converted to SCS [log</a:t>
            </a:r>
            <a:r>
              <a:rPr lang="en-US" sz="18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(quarter somatic cell count/1000) + 3] in order to address the non-normal distribution of SCC data. Descriptive statistics and visualizations were generated for the variables of interest (SCS, quarter-day IMI status, DIM) to evaluate the distribution and integrity of the data set and identify any missing values. Descriptive statistics and visualizations were also generated to describe the hierarchical structure of the data set (number of samples per quarter, number of quarters per cow, and number of cows per herd) to evaluate the distribution and integrity of the data and identify any missing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linear hierarchical repeated measures mixed model was fitted to the data set in order to compare SCS of quarters infected with a single SaM species to healthy quarters, in which the SCS of a quarter on a given day was the outcome variable, and the quarter-day IMI status (with healthy quarters as the reference value) was the main fixed predictor. Interaction between parity and quarter-day IMI status was evaluated to allow the effect of a given IMI to vary as function of age. Similarly, interaction between DIM (as a third degree polynomial variable) and quarter-day IMI status was evaluated to allow the effect of a given IMI to vary as function of DIM. Interaction terms were removed whenever the F-test for these terms yielded a </a:t>
            </a:r>
            <a:r>
              <a:rPr lang="en-US" sz="1800" i="1" dirty="0">
                <a:effectLst/>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-value &lt; 0.05. Finally, if the DIM by quarter-day IMI status interaction was not significant, then DIM was still kept as a fixed predictor in the model (again as a third degree polynomial variable), but not as part of an interaction, to allow it to adjust our SCS estimates as a function of DIM.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 hierarchical structure of the data was addressed by fitting random intercepts for quarter, cow, and herd (observations nested within quarter, quarters nested within cow, and cow within herd). Samples collected at different time points for a given quarter were considered repeated measurements, and a spatial exponential correlation structure was used to account for both the correlation between milk samples collected on the same quarter, and for the variation of this correlation with the varying amount of time between sample collections.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Statistical significance was determined using an F-test for interaction terms and a t-test for fixed effects, with significance declared at </a:t>
            </a:r>
            <a:r>
              <a:rPr lang="en-US" sz="1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0.05.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Final model fit was assessed by checking the homoscedasticity and normality of residuals (graphing of residuals vs. predicted values and Q-Q plots, respectively).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173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Figure 2</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Somatic cell score for 2,260 quarter-day observations with an intramammary infection due to staphylococci and mammaliicocci and healthy (no growth) quarters. Quarter-day observations were collected from 1,272 quarters belonging to 360 cows during a longitudinal, cross-sectional observational study of 10 certified organic dairy farms in Vermont (US). The red dotted line indicates a somatic cell score of 4. The observed data are displayed (i.e., quarters that were repeatedly positive for the same species contributed several SCC measurements). Each box contains 50% of the data for a species, the median (line), and is bounded by the 25th and 75th percentiles. The upper whisker represents the largest observation less than or equal to the 75th quartile plus 1.5 times the interquartile range, while the lower whisker represents the smallest observation greater than or equal to the 25th quartile minus 1.5 times the interquartile range.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21</a:t>
            </a:fld>
            <a:endParaRPr lang="en-US"/>
          </a:p>
        </p:txBody>
      </p:sp>
    </p:spTree>
    <p:extLst>
      <p:ext uri="{BB962C8B-B14F-4D97-AF65-F5344CB8AC3E}">
        <p14:creationId xmlns:p14="http://schemas.microsoft.com/office/powerpoint/2010/main" val="663258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Figure 3</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Quarter somatic cell score least square means estimates as a function of staphylococci and mammaliicocci IMI and days in milk, compared to healthy (no growth) quarters. Data set used to make model estimations is comprised of 2,620 quarter-day observations collected from 1,272 quarters belonging to 360 cows during a longitudinal, cross-sectional observational study of 10 certified organic dairy farms in Vermont (US). Model estimates for each species are only presented for the range of days in milk for IMI observations in the data set. Error bars represent the 95% confidence interval.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22</a:t>
            </a:fld>
            <a:endParaRPr lang="en-US"/>
          </a:p>
        </p:txBody>
      </p:sp>
    </p:spTree>
    <p:extLst>
      <p:ext uri="{BB962C8B-B14F-4D97-AF65-F5344CB8AC3E}">
        <p14:creationId xmlns:p14="http://schemas.microsoft.com/office/powerpoint/2010/main" val="411170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A large amount of variability was observed in SCC associated with </a:t>
            </a:r>
            <a:r>
              <a:rPr lang="en-US" sz="1800" i="1" dirty="0">
                <a:effectLst/>
                <a:latin typeface="Times New Roman" panose="02020603050405020304" pitchFamily="18" charset="0"/>
                <a:ea typeface="Times New Roman" panose="02020603050405020304" pitchFamily="18" charset="0"/>
              </a:rPr>
              <a:t>S. chromogenes</a:t>
            </a:r>
            <a:r>
              <a:rPr lang="en-US" sz="1800" dirty="0">
                <a:effectLst/>
                <a:latin typeface="Times New Roman" panose="02020603050405020304" pitchFamily="18" charset="0"/>
                <a:ea typeface="Times New Roman" panose="02020603050405020304" pitchFamily="18" charset="0"/>
              </a:rPr>
              <a:t> IMI, with some causing an elevation comparable to that of major mastitis pathogens and others similar to healthy quarters. The majority of </a:t>
            </a:r>
            <a:r>
              <a:rPr lang="en-US" sz="1800" i="1" dirty="0">
                <a:effectLst/>
                <a:latin typeface="Times New Roman" panose="02020603050405020304" pitchFamily="18" charset="0"/>
                <a:ea typeface="Times New Roman" panose="02020603050405020304" pitchFamily="18" charset="0"/>
              </a:rPr>
              <a:t>S. chromogenes</a:t>
            </a:r>
            <a:r>
              <a:rPr lang="en-US" sz="1800" dirty="0">
                <a:effectLst/>
                <a:latin typeface="Times New Roman" panose="02020603050405020304" pitchFamily="18" charset="0"/>
                <a:ea typeface="Times New Roman" panose="02020603050405020304" pitchFamily="18" charset="0"/>
              </a:rPr>
              <a:t> IMI were persistent. A study to better understand the epidemiology of this subgroup was completed, with two categories selected from persistent </a:t>
            </a:r>
            <a:r>
              <a:rPr lang="en-US" sz="1800" i="1" dirty="0">
                <a:effectLst/>
                <a:latin typeface="Times New Roman" panose="02020603050405020304" pitchFamily="18" charset="0"/>
                <a:ea typeface="Times New Roman" panose="02020603050405020304" pitchFamily="18" charset="0"/>
              </a:rPr>
              <a:t>S. chromogenes</a:t>
            </a:r>
            <a:r>
              <a:rPr lang="en-US" sz="1800" dirty="0">
                <a:effectLst/>
                <a:latin typeface="Times New Roman" panose="02020603050405020304" pitchFamily="18" charset="0"/>
                <a:ea typeface="Times New Roman" panose="02020603050405020304" pitchFamily="18" charset="0"/>
              </a:rPr>
              <a:t> IMI: 15 associated with high SCC and 15 with low SCC. </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In total, 136 potentially persistent </a:t>
            </a:r>
            <a:r>
              <a:rPr lang="en-US" sz="1800" i="1" dirty="0">
                <a:effectLst/>
                <a:latin typeface="Times New Roman" panose="02020603050405020304" pitchFamily="18" charset="0"/>
                <a:ea typeface="Calibri" panose="020F0502020204030204" pitchFamily="34" charset="0"/>
              </a:rPr>
              <a:t>S. chromogenes</a:t>
            </a:r>
            <a:r>
              <a:rPr lang="en-US" sz="1800" dirty="0">
                <a:effectLst/>
                <a:latin typeface="Times New Roman" panose="02020603050405020304" pitchFamily="18" charset="0"/>
                <a:ea typeface="Calibri" panose="020F0502020204030204" pitchFamily="34" charset="0"/>
              </a:rPr>
              <a:t> IMI were identified from the dataset. There were 91 potentially persistent IMI which were associated with 3 sequential quarter-observations and 45 which were associated with 2. There were 15 potentially persistent IMI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≥200,000 cells/mL, </a:t>
            </a:r>
            <a:r>
              <a:rPr lang="en-US" sz="1800" dirty="0">
                <a:effectLst/>
                <a:latin typeface="Times New Roman" panose="02020603050405020304" pitchFamily="18" charset="0"/>
                <a:ea typeface="Calibri" panose="020F0502020204030204" pitchFamily="34" charset="0"/>
              </a:rPr>
              <a:t>60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&lt;200,000 cells/mL, and 61 which had an associated SCC both above and below 200,000 cells/</a:t>
            </a:r>
            <a:r>
              <a:rPr lang="en-US" sz="1800" kern="0" dirty="0" err="1">
                <a:effectLst/>
                <a:latin typeface="Times New Roman" panose="02020603050405020304" pitchFamily="18" charset="0"/>
                <a:ea typeface="Times New Roman" panose="02020603050405020304" pitchFamily="18" charset="0"/>
              </a:rPr>
              <a:t>mL.</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23</a:t>
            </a:fld>
            <a:endParaRPr lang="en-US"/>
          </a:p>
        </p:txBody>
      </p:sp>
    </p:spTree>
    <p:extLst>
      <p:ext uri="{BB962C8B-B14F-4D97-AF65-F5344CB8AC3E}">
        <p14:creationId xmlns:p14="http://schemas.microsoft.com/office/powerpoint/2010/main" val="549134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lang="en-US" sz="1100" i="1" dirty="0">
                <a:effectLst/>
                <a:latin typeface="Calibri" panose="020F0502020204030204" pitchFamily="34" charset="0"/>
                <a:ea typeface="Calibri" panose="020F0502020204030204" pitchFamily="34" charset="0"/>
                <a:cs typeface="Times New Roman" panose="02020603050405020304" pitchFamily="18" charset="0"/>
              </a:rPr>
              <a:t>Generally, high levels of diversity among S. chromogenes from bovine IMI have been detected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Mostly heterogenous</a:t>
            </a:r>
          </a:p>
          <a:p>
            <a:pPr marL="685800" marR="0" lvl="1" indent="-2286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Sheela 2021, Qu 2018, Gillespie 2009, Wuytack 2020</a:t>
            </a:r>
          </a:p>
          <a:p>
            <a:pPr lvl="1">
              <a:lnSpc>
                <a:spcPct val="107000"/>
              </a:lnSpc>
              <a:spcBef>
                <a:spcPts val="0"/>
              </a:spcBef>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 Difficult to generalize the results or compare the RAPD or PFGE types between distant geographical locations due to the small number of studies relating S. chromogenes, Also, variable ways of characterizing strain types</a:t>
            </a:r>
          </a:p>
          <a:p>
            <a:pPr marL="742950" marR="0" lvl="1" indent="-285750">
              <a:lnSpc>
                <a:spcPct val="107000"/>
              </a:lnSpc>
              <a:spcBef>
                <a:spcPts val="0"/>
              </a:spcBef>
              <a:spcAft>
                <a:spcPts val="0"/>
              </a:spcAft>
              <a:buFont typeface="Courier New" panose="02070309020205020404" pitchFamily="49" charset="0"/>
              <a:buChar char="o"/>
            </a:pPr>
            <a:r>
              <a:rPr lang="en-US" sz="1100" dirty="0">
                <a:latin typeface="Calibri" panose="020F0502020204030204" pitchFamily="34" charset="0"/>
                <a:ea typeface="Calibri" panose="020F0502020204030204" pitchFamily="34" charset="0"/>
                <a:cs typeface="Times New Roman" panose="02020603050405020304" pitchFamily="18" charset="0"/>
              </a:rPr>
              <a:t>Little difficult to compare between studies, v</a:t>
            </a:r>
            <a:r>
              <a:rPr lang="en-US" sz="1100" dirty="0">
                <a:effectLst/>
                <a:latin typeface="Calibri" panose="020F0502020204030204" pitchFamily="34" charset="0"/>
                <a:ea typeface="Calibri" panose="020F0502020204030204" pitchFamily="34" charset="0"/>
                <a:cs typeface="Times New Roman" panose="02020603050405020304" pitchFamily="18" charset="0"/>
              </a:rPr>
              <a:t>ariable ways of characterizing strain types:</a:t>
            </a:r>
          </a:p>
          <a:p>
            <a:pPr marL="1600200" marR="0" lvl="3" indent="-2286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RAPD, PFGE,</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Calibri" panose="020F0502020204030204" pitchFamily="34" charset="0"/>
                <a:cs typeface="Times New Roman" panose="02020603050405020304" pitchFamily="18" charset="0"/>
              </a:rPr>
              <a:t>MLST</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effectLst/>
                <a:latin typeface="Calibri" panose="020F0502020204030204" pitchFamily="34" charset="0"/>
                <a:ea typeface="Calibri" panose="020F0502020204030204" pitchFamily="34" charset="0"/>
              </a:rPr>
              <a:t>Besides the marked differences </a:t>
            </a:r>
            <a:r>
              <a:rPr lang="en-US" sz="1800" i="1" dirty="0">
                <a:effectLst/>
                <a:latin typeface="Calibri" panose="020F0502020204030204" pitchFamily="34" charset="0"/>
                <a:ea typeface="Calibri" panose="020F0502020204030204" pitchFamily="34" charset="0"/>
              </a:rPr>
              <a:t>between </a:t>
            </a:r>
            <a:r>
              <a:rPr lang="en-US" sz="1800" dirty="0">
                <a:effectLst/>
                <a:latin typeface="Calibri" panose="020F0502020204030204" pitchFamily="34" charset="0"/>
                <a:ea typeface="Calibri" panose="020F0502020204030204" pitchFamily="34" charset="0"/>
              </a:rPr>
              <a:t>different species in the group of bacteria known as </a:t>
            </a:r>
            <a:r>
              <a:rPr lang="en-US" sz="1800" dirty="0">
                <a:effectLst/>
                <a:latin typeface="Calibri" panose="020F0502020204030204" pitchFamily="34" charset="0"/>
                <a:ea typeface="Calibri" panose="020F0502020204030204" pitchFamily="34" charset="0"/>
                <a:cs typeface="Times New Roman" panose="02020603050405020304" pitchFamily="18" charset="0"/>
              </a:rPr>
              <a:t>non-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800" i="1" dirty="0">
                <a:effectLst/>
                <a:latin typeface="Calibri" panose="020F0502020204030204" pitchFamily="34" charset="0"/>
                <a:ea typeface="Calibri" panose="020F0502020204030204" pitchFamily="34" charset="0"/>
              </a:rPr>
              <a:t>,</a:t>
            </a:r>
            <a:r>
              <a:rPr lang="en-US" sz="1800" dirty="0">
                <a:effectLst/>
                <a:latin typeface="Calibri" panose="020F0502020204030204" pitchFamily="34" charset="0"/>
                <a:ea typeface="Calibri" panose="020F0502020204030204" pitchFamily="34" charset="0"/>
              </a:rPr>
              <a:t> significant variation also exists </a:t>
            </a:r>
            <a:r>
              <a:rPr lang="en-US" sz="1800" i="1" dirty="0">
                <a:effectLst/>
                <a:latin typeface="Calibri" panose="020F0502020204030204" pitchFamily="34" charset="0"/>
                <a:ea typeface="Calibri" panose="020F0502020204030204" pitchFamily="34" charset="0"/>
              </a:rPr>
              <a:t>within</a:t>
            </a:r>
            <a:r>
              <a:rPr lang="en-US" sz="1800" dirty="0">
                <a:effectLst/>
                <a:latin typeface="Calibri" panose="020F0502020204030204" pitchFamily="34" charset="0"/>
                <a:ea typeface="Calibri" panose="020F0502020204030204" pitchFamily="34" charset="0"/>
              </a:rPr>
              <a:t> strains of the same species.</a:t>
            </a:r>
            <a:endParaRPr lang="en-US" sz="1800" dirty="0">
              <a:effectLst/>
              <a:latin typeface="Calibri" panose="020F0502020204030204" pitchFamily="34" charset="0"/>
            </a:endParaRP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Difference in persistence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 (Valckenier 2021, </a:t>
            </a:r>
            <a:r>
              <a:rPr lang="en-US" sz="1900" dirty="0" err="1">
                <a:latin typeface="Calibri" panose="020F0502020204030204" pitchFamily="34" charset="0"/>
                <a:ea typeface="Calibri" panose="020F0502020204030204" pitchFamily="34" charset="0"/>
                <a:cs typeface="Times New Roman" panose="02020603050405020304" pitchFamily="18" charset="0"/>
              </a:rPr>
              <a:t>Mork</a:t>
            </a:r>
            <a:r>
              <a:rPr lang="en-US" sz="1900" dirty="0">
                <a:latin typeface="Calibri" panose="020F0502020204030204" pitchFamily="34" charset="0"/>
                <a:ea typeface="Calibri" panose="020F0502020204030204" pitchFamily="34" charset="0"/>
                <a:cs typeface="Times New Roman" panose="02020603050405020304" pitchFamily="18" charset="0"/>
              </a:rPr>
              <a:t> 2012)</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Half of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intramammary infections associated with high SCC infection, half with low SCC (</a:t>
            </a:r>
            <a:r>
              <a:rPr lang="en-US" sz="1900" dirty="0" err="1">
                <a:latin typeface="Calibri" panose="020F0502020204030204" pitchFamily="34" charset="0"/>
                <a:ea typeface="Calibri" panose="020F0502020204030204" pitchFamily="34" charset="0"/>
                <a:cs typeface="Times New Roman" panose="02020603050405020304" pitchFamily="18" charset="0"/>
              </a:rPr>
              <a:t>Condas</a:t>
            </a:r>
            <a:r>
              <a:rPr lang="en-US" sz="1900" dirty="0">
                <a:latin typeface="Calibri" panose="020F0502020204030204" pitchFamily="34" charset="0"/>
                <a:ea typeface="Calibri" panose="020F0502020204030204" pitchFamily="34" charset="0"/>
                <a:cs typeface="Times New Roman" panose="02020603050405020304" pitchFamily="18" charset="0"/>
              </a:rPr>
              <a:t> 2017)</a:t>
            </a:r>
          </a:p>
          <a:p>
            <a:pPr lvl="1">
              <a:buSzPct val="75000"/>
              <a:buFont typeface="Wingdings" panose="05000000000000000000" pitchFamily="2"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a:t>
            </a:r>
            <a:r>
              <a:rPr lang="en-US" sz="1900" i="1" dirty="0">
                <a:effectLst/>
                <a:latin typeface="Calibri" panose="020F0502020204030204" pitchFamily="34" charset="0"/>
                <a:ea typeface="Calibri" panose="020F0502020204030204" pitchFamily="34" charset="0"/>
                <a:cs typeface="Times New Roman" panose="02020603050405020304" pitchFamily="18" charset="0"/>
              </a:rPr>
              <a:t>S. chromogenes</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Bacterial and somatic cell counts, as well as neutrophil responses, higher after inoculation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intramammary infection than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isolated from teat skin (</a:t>
            </a:r>
            <a:r>
              <a:rPr lang="en-US" sz="1900" dirty="0" err="1">
                <a:latin typeface="Calibri" panose="020F0502020204030204" pitchFamily="34" charset="0"/>
                <a:ea typeface="Calibri" panose="020F0502020204030204" pitchFamily="34" charset="0"/>
                <a:cs typeface="Times New Roman" panose="02020603050405020304" pitchFamily="18" charset="0"/>
              </a:rPr>
              <a:t>Breyne</a:t>
            </a:r>
            <a:r>
              <a:rPr lang="en-US" sz="1900" dirty="0">
                <a:latin typeface="Calibri" panose="020F0502020204030204" pitchFamily="34" charset="0"/>
                <a:ea typeface="Calibri" panose="020F0502020204030204" pitchFamily="34" charset="0"/>
                <a:cs typeface="Times New Roman" panose="02020603050405020304" pitchFamily="18" charset="0"/>
              </a:rPr>
              <a:t> 2015, mouse model; </a:t>
            </a:r>
            <a:r>
              <a:rPr lang="en-US" sz="1900" dirty="0" err="1">
                <a:latin typeface="Calibri" panose="020F0502020204030204" pitchFamily="34" charset="0"/>
                <a:ea typeface="Calibri" panose="020F0502020204030204" pitchFamily="34" charset="0"/>
                <a:cs typeface="Times New Roman" panose="02020603050405020304" pitchFamily="18" charset="0"/>
              </a:rPr>
              <a:t>Piccart</a:t>
            </a:r>
            <a:r>
              <a:rPr lang="en-US" sz="1900" dirty="0">
                <a:latin typeface="Calibri" panose="020F0502020204030204" pitchFamily="34" charset="0"/>
                <a:ea typeface="Calibri" panose="020F0502020204030204" pitchFamily="34" charset="0"/>
                <a:cs typeface="Times New Roman" panose="02020603050405020304" pitchFamily="18" charset="0"/>
              </a:rPr>
              <a:t> 2016, bovine)</a:t>
            </a:r>
          </a:p>
          <a:p>
            <a:pPr lvl="2">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IMI showed a greater ability to adhere to and internalize into mammary epithelial cells than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strain from teat skin (Souza 2016)</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 in habitat niche</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Some RAPD types found in milk, on skin, and feces; one only found in milk, and caused both clinical and subclinical mastitis (Wuytack 2020 </a:t>
            </a:r>
            <a:r>
              <a:rPr lang="en-US" sz="1900" i="1" dirty="0">
                <a:latin typeface="Calibri" panose="020F0502020204030204" pitchFamily="34" charset="0"/>
                <a:ea typeface="Calibri" panose="020F0502020204030204" pitchFamily="34" charset="0"/>
                <a:cs typeface="Times New Roman" panose="02020603050405020304" pitchFamily="18" charset="0"/>
              </a:rPr>
              <a:t>Vet. Res.</a:t>
            </a:r>
            <a:r>
              <a:rPr lang="en-US" sz="1900" dirty="0">
                <a:latin typeface="Calibri" panose="020F0502020204030204" pitchFamily="34" charset="0"/>
                <a:ea typeface="Calibri" panose="020F0502020204030204" pitchFamily="34" charset="0"/>
                <a:cs typeface="Times New Roman" panose="02020603050405020304" pitchFamily="18" charset="0"/>
              </a:rPr>
              <a:t>)</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Certain indistinguishable strains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across different cows within the same herd, others showed more genetic variability (Jenkins 2019)</a:t>
            </a:r>
          </a:p>
          <a:p>
            <a:pPr lvl="0">
              <a:buSzPct val="75000"/>
              <a:buFont typeface="Wingdings" panose="05000000000000000000" pitchFamily="2" charset="2"/>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2000" dirty="0">
                <a:effectLst/>
                <a:latin typeface="Calibri" panose="020F0502020204030204" pitchFamily="34" charset="0"/>
                <a:ea typeface="Calibri" panose="020F0502020204030204" pitchFamily="34" charset="0"/>
              </a:rPr>
              <a:t> Intraspecies variation in pathogenicity (ability to cause disease) has been demonstrated in varying effect on somatic cell count within a species [4, 14], difference in interaction with host immune cells [10, 11], persistence of infection [7, 19] and effect on milk production [8]. For </a:t>
            </a:r>
            <a:r>
              <a:rPr lang="en-US" sz="2000" i="1" dirty="0">
                <a:effectLst/>
                <a:latin typeface="Calibri" panose="020F0502020204030204" pitchFamily="34" charset="0"/>
                <a:ea typeface="Calibri" panose="020F0502020204030204" pitchFamily="34" charset="0"/>
              </a:rPr>
              <a:t>S. chromogenes </a:t>
            </a:r>
            <a:r>
              <a:rPr lang="en-US" sz="2000" dirty="0">
                <a:effectLst/>
                <a:latin typeface="Calibri" panose="020F0502020204030204" pitchFamily="34" charset="0"/>
                <a:ea typeface="Calibri" panose="020F0502020204030204" pitchFamily="34" charset="0"/>
              </a:rPr>
              <a:t>specifically, the link has been made between particular strain types and phenotypic differences in pathogenicity, such as interaction with host immune cells and inflammatory response [</a:t>
            </a:r>
            <a:r>
              <a:rPr lang="en-US" sz="2000" dirty="0" err="1">
                <a:effectLst/>
                <a:latin typeface="Calibri" panose="020F0502020204030204" pitchFamily="34" charset="0"/>
                <a:ea typeface="Calibri" panose="020F0502020204030204" pitchFamily="34" charset="0"/>
              </a:rPr>
              <a:t>breyne</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piccart</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souza</a:t>
            </a:r>
            <a:r>
              <a:rPr lang="en-US" sz="2000" dirty="0">
                <a:effectLst/>
                <a:latin typeface="Calibri" panose="020F0502020204030204" pitchFamily="34" charset="0"/>
                <a:ea typeface="Calibri" panose="020F0502020204030204" pitchFamily="34" charset="0"/>
              </a:rPr>
              <a:t>], and habitat niche [28, 29].</a:t>
            </a:r>
          </a:p>
          <a:p>
            <a:pPr lvl="0">
              <a:buSzPct val="75000"/>
              <a:buFont typeface="Wingdings" panose="05000000000000000000" pitchFamily="2" charset="2"/>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24</a:t>
            </a:fld>
            <a:endParaRPr lang="en-US"/>
          </a:p>
        </p:txBody>
      </p:sp>
    </p:spTree>
    <p:extLst>
      <p:ext uri="{BB962C8B-B14F-4D97-AF65-F5344CB8AC3E}">
        <p14:creationId xmlns:p14="http://schemas.microsoft.com/office/powerpoint/2010/main" val="3282590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Calibri" panose="020F0502020204030204" pitchFamily="34" charset="0"/>
              </a:rPr>
              <a:t>so, what all this previous work suggests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The next logical step in understanding this diversity within </a:t>
            </a:r>
            <a:r>
              <a:rPr lang="en-US" sz="1200" i="1" dirty="0">
                <a:effectLst/>
                <a:latin typeface="Calibri" panose="020F0502020204030204" pitchFamily="34" charset="0"/>
                <a:ea typeface="Calibri" panose="020F0502020204030204" pitchFamily="34" charset="0"/>
              </a:rPr>
              <a:t>S. chromogenes </a:t>
            </a:r>
            <a:r>
              <a:rPr lang="en-US" sz="1200" dirty="0">
                <a:effectLst/>
                <a:latin typeface="Calibri" panose="020F0502020204030204" pitchFamily="34" charset="0"/>
                <a:ea typeface="Calibri" panose="020F0502020204030204" pitchFamily="34" charset="0"/>
              </a:rPr>
              <a:t>is to see if we can link phenotype to genotype-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so far,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i’ve</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come across one study that has started to make this link of a genotypic basis for behavioral differences- chromogenes isolates causing more severe mastitis were more likely to have genes encoding various virulence factors than those isolates associated with less severe cases of mastitis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associated with capsule formation, biofilm formation and evasion of host immune response, and various other enzymes associated with virulence proteins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endParaRPr>
          </a:p>
          <a:p>
            <a:endParaRPr lang="en-US" dirty="0"/>
          </a:p>
          <a:p>
            <a:r>
              <a:rPr lang="en-US" sz="1800" dirty="0">
                <a:effectLst/>
                <a:latin typeface="Calibri" panose="020F0502020204030204" pitchFamily="34" charset="0"/>
                <a:ea typeface="Calibri" panose="020F0502020204030204" pitchFamily="34" charset="0"/>
              </a:rPr>
              <a:t>The next logical step in understanding the diversity within </a:t>
            </a:r>
            <a:r>
              <a:rPr lang="en-US" sz="1800" i="1" dirty="0">
                <a:effectLst/>
                <a:latin typeface="Calibri" panose="020F0502020204030204" pitchFamily="34" charset="0"/>
                <a:ea typeface="Calibri" panose="020F0502020204030204" pitchFamily="34" charset="0"/>
              </a:rPr>
              <a:t>S. chromogenes </a:t>
            </a:r>
            <a:r>
              <a:rPr lang="en-US" sz="1800" dirty="0">
                <a:effectLst/>
                <a:latin typeface="Calibri" panose="020F0502020204030204" pitchFamily="34" charset="0"/>
                <a:ea typeface="Calibri" panose="020F0502020204030204" pitchFamily="34" charset="0"/>
              </a:rPr>
              <a:t>is to identify the genetic basis for difference in strain pathogenicity. Wuytack et. al found genes encoding various virulence factors associated with staphylococci in 44% of NAS isolates originating from cases of more severe mastitis, while only 19% of isolates associated with infections causing a less-severe inflammatory response. These virulence factors were genes associated with biofilm formation to enhance colonization and evasion of host immune response, enzymes associated with other virulence proteins, and</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capsule formation protecting the bacteria from being killed by host cells</a:t>
            </a:r>
            <a:r>
              <a:rPr lang="en-US" sz="1800" dirty="0">
                <a:effectLst/>
                <a:latin typeface="Calibri" panose="020F0502020204030204" pitchFamily="34" charset="0"/>
                <a:ea typeface="Calibri" panose="020F0502020204030204" pitchFamily="34" charset="0"/>
              </a:rPr>
              <a:t> [20]. As </a:t>
            </a:r>
            <a:r>
              <a:rPr lang="en-US" sz="1800" i="1" dirty="0">
                <a:effectLst/>
                <a:latin typeface="Calibri" panose="020F0502020204030204" pitchFamily="34" charset="0"/>
                <a:ea typeface="Calibri" panose="020F0502020204030204" pitchFamily="34" charset="0"/>
              </a:rPr>
              <a:t>S. chromogenes</a:t>
            </a:r>
            <a:r>
              <a:rPr lang="en-US" sz="1800" dirty="0">
                <a:effectLst/>
                <a:latin typeface="Calibri" panose="020F0502020204030204" pitchFamily="34" charset="0"/>
                <a:ea typeface="Calibri" panose="020F0502020204030204" pitchFamily="34" charset="0"/>
              </a:rPr>
              <a:t> was the most common type of </a:t>
            </a:r>
            <a:r>
              <a:rPr lang="en-US" sz="1800" dirty="0">
                <a:effectLst/>
                <a:latin typeface="Calibri" panose="020F0502020204030204" pitchFamily="34" charset="0"/>
                <a:ea typeface="Calibri" panose="020F0502020204030204" pitchFamily="34" charset="0"/>
                <a:cs typeface="Times New Roman" panose="02020603050405020304" pitchFamily="18" charset="0"/>
              </a:rPr>
              <a:t>non-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causing intramammary infections in our longitudinal study, I have a large population of isolates to choose from and an associated measure of  host immune response (quarter somatic cell count) to further explore the genetic basis for differential virulence of the most common pathogen causing IMI in dairy cows, </a:t>
            </a:r>
            <a:r>
              <a:rPr lang="en-US" sz="1800" i="1" dirty="0">
                <a:effectLst/>
                <a:latin typeface="Calibri" panose="020F0502020204030204" pitchFamily="34" charset="0"/>
                <a:ea typeface="Calibri" panose="020F0502020204030204" pitchFamily="34" charset="0"/>
              </a:rPr>
              <a:t>S. chromogenes.</a:t>
            </a:r>
            <a:r>
              <a:rPr lang="en-US" sz="1800" dirty="0">
                <a:effectLst/>
                <a:latin typeface="Calibri" panose="020F0502020204030204" pitchFamily="34"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25</a:t>
            </a:fld>
            <a:endParaRPr lang="en-US"/>
          </a:p>
        </p:txBody>
      </p:sp>
    </p:spTree>
    <p:extLst>
      <p:ext uri="{BB962C8B-B14F-4D97-AF65-F5344CB8AC3E}">
        <p14:creationId xmlns:p14="http://schemas.microsoft.com/office/powerpoint/2010/main" val="3706619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0"/>
              </a:spcAft>
            </a:pPr>
            <a:r>
              <a:rPr lang="en-US" sz="1800" b="1" i="1" dirty="0">
                <a:effectLst/>
                <a:latin typeface="Calibri" panose="020F0502020204030204" pitchFamily="34" charset="0"/>
                <a:ea typeface="Calibri" panose="020F0502020204030204" pitchFamily="34" charset="0"/>
                <a:cs typeface="Calibri" panose="020F0502020204030204" pitchFamily="34" charset="0"/>
              </a:rPr>
              <a:t>Objective 3: a) Identify if distinct strain types of S. chromogenes causing persistent intramammary infections will be associated with IMI where quarter SCC is consistently elevated (HIGH SCC phenotype), vs. intramammary infections where quarter SCC stays consistently low (LOW SCC phenotype) and b) if strain types of S. chromogenes from the HIGH SCC phenotype are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b="1" i="1" dirty="0">
                <a:effectLst/>
                <a:latin typeface="Calibri" panose="020F0502020204030204" pitchFamily="34" charset="0"/>
                <a:ea typeface="Calibri" panose="020F0502020204030204" pitchFamily="34" charset="0"/>
                <a:cs typeface="Calibri" panose="020F0502020204030204" pitchFamily="34" charset="0"/>
              </a:rPr>
              <a:t>more likely to carry genes encoding virulence factors as determined by whole-genome sequencing.</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Objective 3 will focus on </a:t>
            </a:r>
            <a:r>
              <a:rPr lang="en-US" sz="1800" i="1" dirty="0">
                <a:effectLst/>
                <a:latin typeface="Calibri" panose="020F0502020204030204" pitchFamily="34" charset="0"/>
                <a:ea typeface="Calibri" panose="020F0502020204030204" pitchFamily="34" charset="0"/>
                <a:cs typeface="Calibri" panose="020F0502020204030204" pitchFamily="34" charset="0"/>
              </a:rPr>
              <a:t>S. chromogenes,</a:t>
            </a:r>
            <a:r>
              <a:rPr lang="en-US" sz="1800" dirty="0">
                <a:effectLst/>
                <a:latin typeface="Calibri" panose="020F0502020204030204" pitchFamily="34" charset="0"/>
                <a:ea typeface="Calibri" panose="020F0502020204030204" pitchFamily="34" charset="0"/>
                <a:cs typeface="Calibri" panose="020F0502020204030204" pitchFamily="34" charset="0"/>
              </a:rPr>
              <a:t> the most common species identified, and persistent infections (≥30 days), the most common type of NAS infection seen in our study.</a:t>
            </a:r>
          </a:p>
          <a:p>
            <a:pPr marL="0" marR="0" algn="just">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I will compare isolates from two infection phenotypes of </a:t>
            </a:r>
            <a:r>
              <a:rPr lang="en-US" sz="1800" i="1" dirty="0">
                <a:effectLst/>
                <a:latin typeface="Calibri" panose="020F0502020204030204" pitchFamily="34" charset="0"/>
                <a:ea typeface="Calibri" panose="020F0502020204030204" pitchFamily="34" charset="0"/>
                <a:cs typeface="Calibri" panose="020F0502020204030204" pitchFamily="34" charset="0"/>
              </a:rPr>
              <a:t>S. chromogenes </a:t>
            </a:r>
            <a:r>
              <a:rPr lang="en-US" sz="1800" dirty="0">
                <a:effectLst/>
                <a:latin typeface="Calibri" panose="020F0502020204030204" pitchFamily="34" charset="0"/>
                <a:ea typeface="Calibri" panose="020F0502020204030204" pitchFamily="34" charset="0"/>
                <a:cs typeface="Calibri" panose="020F0502020204030204" pitchFamily="34" charset="0"/>
              </a:rPr>
              <a:t>intramammary infections: isolates associated with a HIGH SCC intramammary infection (qSCC ≥ 200,000 cells/mL for duration of observed infection), and isolates associated with a LOW SCC IMI (qSCC &lt;200,000 cells/mL for duration of observed infection). 136 persistent intramammary infections were determined to be caused by s. chromogenes</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a:t>
            </a:r>
          </a:p>
          <a:p>
            <a:pPr marL="0" marR="0" algn="just">
              <a:lnSpc>
                <a:spcPct val="107000"/>
              </a:lnSpc>
              <a:spcBef>
                <a:spcPts val="0"/>
              </a:spcBef>
              <a:spcAft>
                <a:spcPts val="0"/>
              </a:spcAft>
            </a:pPr>
            <a:endParaRPr lang="en-US" sz="1800" i="1" dirty="0">
              <a:solidFill>
                <a:prstClr val="black"/>
              </a:solidFill>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07000"/>
              </a:lnSpc>
              <a:spcBef>
                <a:spcPts val="0"/>
              </a:spcBef>
              <a:spcAft>
                <a:spcPts val="0"/>
              </a:spcAft>
            </a:pP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 chromogenes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was</a:t>
            </a: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most common species identified, and persistent infections (≥30 days) the most common type of infection seen (n = 136)</a:t>
            </a:r>
          </a:p>
          <a:p>
            <a:pPr marL="0" marR="0" algn="just">
              <a:lnSpc>
                <a:spcPct val="107000"/>
              </a:lnSpc>
              <a:spcBef>
                <a:spcPts val="0"/>
              </a:spcBef>
              <a:spcAft>
                <a:spcPts val="0"/>
              </a:spcAft>
            </a:pP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60 infections stay below 200,000, 15 above</a:t>
            </a:r>
          </a:p>
          <a:p>
            <a:pPr marL="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In order to ensure that these intramammary infections are indeed persistent (and not a cured infection, followed by reinfection with the same species of bacteria), all </a:t>
            </a:r>
            <a:r>
              <a:rPr lang="en-US" sz="1800" i="1" dirty="0">
                <a:effectLst/>
                <a:latin typeface="Calibri" panose="020F0502020204030204" pitchFamily="34" charset="0"/>
                <a:ea typeface="Calibri" panose="020F0502020204030204" pitchFamily="34" charset="0"/>
                <a:cs typeface="Calibri" panose="020F0502020204030204" pitchFamily="34" charset="0"/>
              </a:rPr>
              <a:t>S. chromogenes </a:t>
            </a:r>
            <a:r>
              <a:rPr lang="en-US" sz="1800" dirty="0">
                <a:effectLst/>
                <a:latin typeface="Calibri" panose="020F0502020204030204" pitchFamily="34" charset="0"/>
                <a:ea typeface="Calibri" panose="020F0502020204030204" pitchFamily="34" charset="0"/>
                <a:cs typeface="Calibri" panose="020F0502020204030204" pitchFamily="34" charset="0"/>
              </a:rPr>
              <a:t>isolates from every sampling occurrence associated with each persistent infection will be strain-typed </a:t>
            </a:r>
            <a:r>
              <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using RAPD-PCR as previously described following traditional DNA extraction </a:t>
            </a:r>
            <a:r>
              <a:rPr lang="en-US" sz="1800" dirty="0">
                <a:solidFill>
                  <a:prstClr val="black"/>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(RAPD, n = 198 isolates)</a:t>
            </a:r>
          </a:p>
          <a:p>
            <a:pPr marL="0" marR="0" algn="just">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From among these confirmed persistent </a:t>
            </a:r>
            <a:r>
              <a:rPr lang="en-US" sz="1800" i="1" dirty="0">
                <a:effectLst/>
                <a:latin typeface="Calibri" panose="020F0502020204030204" pitchFamily="34" charset="0"/>
                <a:ea typeface="Calibri" panose="020F0502020204030204" pitchFamily="34" charset="0"/>
                <a:cs typeface="Calibri" panose="020F0502020204030204" pitchFamily="34" charset="0"/>
              </a:rPr>
              <a:t>S. chromogenes</a:t>
            </a:r>
            <a:r>
              <a:rPr lang="en-US" sz="1800" dirty="0">
                <a:effectLst/>
                <a:latin typeface="Calibri" panose="020F0502020204030204" pitchFamily="34" charset="0"/>
                <a:ea typeface="Calibri" panose="020F0502020204030204" pitchFamily="34" charset="0"/>
                <a:cs typeface="Calibri" panose="020F0502020204030204" pitchFamily="34" charset="0"/>
              </a:rPr>
              <a:t> intramammary infections, 15 isolates from the HIGH SCC phenotype group of IMI and 15 from the LOW SCC phenotype IMI will be selected for whole-genome sequencing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gn="just">
              <a:lnSpc>
                <a:spcPct val="107000"/>
              </a:lnSpc>
              <a:spcBef>
                <a:spcPts val="0"/>
              </a:spcBef>
              <a:spcAft>
                <a:spcPts val="0"/>
              </a:spcAft>
            </a:pPr>
            <a:endPar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Compare differences in virulence factor gene profiles between two phenotypic categories</a:t>
            </a:r>
          </a:p>
          <a:p>
            <a:pPr marL="0" marR="0" algn="just">
              <a:lnSpc>
                <a:spcPct val="107000"/>
              </a:lnSpc>
              <a:spcBef>
                <a:spcPts val="0"/>
              </a:spcBef>
              <a:spcAft>
                <a:spcPts val="0"/>
              </a:spcAft>
            </a:pPr>
            <a:r>
              <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Compare types and numbers of virulence factors among strains</a:t>
            </a: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endPar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Differences in virulence factor gene profiles will be mapped for isolates exploring potential differences among the two phenotypic categories, and logistic regression modeling will be used to determine associations between the phenotypic categories and the types and numbers of virulence factors among strains.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Objective 3</a:t>
            </a:r>
            <a:r>
              <a:rPr lang="en-US" sz="1800" b="1"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will determine if certain </a:t>
            </a:r>
            <a:r>
              <a:rPr lang="en-US" sz="1800" i="1" dirty="0">
                <a:effectLst/>
                <a:latin typeface="Calibri" panose="020F0502020204030204" pitchFamily="34" charset="0"/>
                <a:ea typeface="Calibri" panose="020F0502020204030204" pitchFamily="34" charset="0"/>
                <a:cs typeface="Calibri" panose="020F0502020204030204" pitchFamily="34" charset="0"/>
              </a:rPr>
              <a:t>S. chromogenes </a:t>
            </a:r>
            <a:r>
              <a:rPr lang="en-US" sz="1800" dirty="0">
                <a:effectLst/>
                <a:latin typeface="Calibri" panose="020F0502020204030204" pitchFamily="34" charset="0"/>
                <a:ea typeface="Calibri" panose="020F0502020204030204" pitchFamily="34" charset="0"/>
                <a:cs typeface="Calibri" panose="020F0502020204030204" pitchFamily="34" charset="0"/>
              </a:rPr>
              <a:t>IMI strains are associated with persistent HIGH SCC or LOW SCC phenotypes, and if isolates associated with HIGH SCC intramammary infections possess more genes encoding virulence factors.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7233991-E3FE-4998-901A-156E42A6BBA2}" type="slidenum">
              <a:rPr lang="en-US" smtClean="0"/>
              <a:t>26</a:t>
            </a:fld>
            <a:endParaRPr lang="en-US"/>
          </a:p>
        </p:txBody>
      </p:sp>
    </p:spTree>
    <p:extLst>
      <p:ext uri="{BB962C8B-B14F-4D97-AF65-F5344CB8AC3E}">
        <p14:creationId xmlns:p14="http://schemas.microsoft.com/office/powerpoint/2010/main" val="1515510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effectLst/>
                <a:latin typeface="+mn-lt"/>
                <a:ea typeface="Calibri" panose="020F0502020204030204" pitchFamily="34" charset="0"/>
              </a:rPr>
              <a:t>the specific objectives for this project are to:</a:t>
            </a:r>
          </a:p>
          <a:p>
            <a:endParaRPr lang="en-US" sz="1600" dirty="0">
              <a:effectLst/>
              <a:latin typeface="+mn-lt"/>
              <a:ea typeface="Calibri" panose="020F0502020204030204" pitchFamily="34" charset="0"/>
            </a:endParaRPr>
          </a:p>
          <a:p>
            <a:pPr marL="342900" indent="-342900">
              <a:buAutoNum type="arabicParenR"/>
            </a:pPr>
            <a:r>
              <a:rPr lang="en-US" sz="1600" dirty="0">
                <a:effectLst/>
                <a:latin typeface="+mn-lt"/>
                <a:ea typeface="Calibri" panose="020F0502020204030204" pitchFamily="34" charset="0"/>
              </a:rPr>
              <a:t>identify the incidence, elimination, and prevalence of NASM IMI (generally, as a group) and for the most frequently-found NASM species, and </a:t>
            </a:r>
          </a:p>
          <a:p>
            <a:pPr marL="342900" indent="-342900">
              <a:buAutoNum type="arabicParenR"/>
            </a:pPr>
            <a:r>
              <a:rPr lang="en-US" sz="1600" dirty="0">
                <a:effectLst/>
                <a:latin typeface="+mn-lt"/>
                <a:ea typeface="Calibri" panose="020F0502020204030204" pitchFamily="34" charset="0"/>
              </a:rPr>
              <a:t>identify if infection risk is associated with various herd-, cow-, and quarter-level predictors for both NASM generally (as a group), and the most frequently-found NASM species through a model-building approach</a:t>
            </a:r>
          </a:p>
          <a:p>
            <a:pPr marL="0" indent="0">
              <a:buNone/>
            </a:pPr>
            <a:endParaRPr lang="en-US" sz="1800" kern="1200" dirty="0">
              <a:solidFill>
                <a:srgbClr val="000000"/>
              </a:solidFill>
              <a:effectLst/>
              <a:latin typeface="Times New Roman" panose="02020603050405020304" pitchFamily="18" charset="0"/>
              <a:ea typeface="Calibri" panose="020F0502020204030204" pitchFamily="34" charset="0"/>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8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A given quarter was considered to have a potentially persistent </a:t>
            </a:r>
            <a:r>
              <a:rPr lang="en-US" sz="1800" i="1" kern="0" dirty="0">
                <a:effectLst/>
                <a:latin typeface="Times New Roman" panose="02020603050405020304" pitchFamily="18" charset="0"/>
                <a:ea typeface="Times New Roman" panose="02020603050405020304" pitchFamily="18" charset="0"/>
              </a:rPr>
              <a:t>S. chromogenes</a:t>
            </a:r>
            <a:r>
              <a:rPr lang="en-US" sz="1800" kern="0" dirty="0">
                <a:effectLst/>
                <a:latin typeface="Times New Roman" panose="02020603050405020304" pitchFamily="18" charset="0"/>
                <a:ea typeface="Times New Roman" panose="02020603050405020304" pitchFamily="18" charset="0"/>
              </a:rPr>
              <a:t> IMI if: 1) it had ≥ 2 quarter-day observations (from sequential sampling events approximately 30 days apart); 2) IMI status could be determined for all sampling events associated with that quarter; and 3) it was infected with </a:t>
            </a:r>
            <a:r>
              <a:rPr lang="en-US" sz="1800" i="1" kern="0" dirty="0">
                <a:effectLst/>
                <a:latin typeface="Times New Roman" panose="02020603050405020304" pitchFamily="18" charset="0"/>
                <a:ea typeface="Times New Roman" panose="02020603050405020304" pitchFamily="18" charset="0"/>
              </a:rPr>
              <a:t>S. chromogenes </a:t>
            </a:r>
            <a:r>
              <a:rPr lang="en-US" sz="1800" kern="0" dirty="0">
                <a:effectLst/>
                <a:latin typeface="Times New Roman" panose="02020603050405020304" pitchFamily="18" charset="0"/>
                <a:ea typeface="Times New Roman" panose="02020603050405020304" pitchFamily="18" charset="0"/>
              </a:rPr>
              <a:t>only for all associated quarter-day observations throughout the study.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28</a:t>
            </a:fld>
            <a:endParaRPr lang="en-US"/>
          </a:p>
        </p:txBody>
      </p:sp>
    </p:spTree>
    <p:extLst>
      <p:ext uri="{BB962C8B-B14F-4D97-AF65-F5344CB8AC3E}">
        <p14:creationId xmlns:p14="http://schemas.microsoft.com/office/powerpoint/2010/main" val="3350039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Two groups were then selected from all potentially persistent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associated with high SCC, where all quarter-day observations had an associated SCC of ≥200,000 cells/mL; and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associated with low SCC, where all quarter-day observations had an associated SCC of &lt;200,000 cells/</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Any potentially persistent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IMI that did not fit into 1 of these 2 categories was excluded from further analysis (e.g., had an SCC of &lt;200,000 cells/mL for one quarter-day observation and an SCC of ≥200,000 cells/mL for the next).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29</a:t>
            </a:fld>
            <a:endParaRPr lang="en-US"/>
          </a:p>
        </p:txBody>
      </p:sp>
    </p:spTree>
    <p:extLst>
      <p:ext uri="{BB962C8B-B14F-4D97-AF65-F5344CB8AC3E}">
        <p14:creationId xmlns:p14="http://schemas.microsoft.com/office/powerpoint/2010/main" val="903052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inclusion criteria, the farms we enrolled needed to 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using either… FOR their WINTER HOUSING system, as most of these herds are primarily pasture-based during the grazing season</a:t>
            </a:r>
          </a:p>
          <a:p>
            <a:r>
              <a:rPr lang="en-US" dirty="0"/>
              <a:t>Which we had previously identified as the range that the majority of organic dairies in Vermont fall within to reduce variation from outliers, limit 10th-90th quantiles</a:t>
            </a:r>
          </a:p>
          <a:p>
            <a:endParaRPr lang="en-US" dirty="0"/>
          </a:p>
          <a:p>
            <a:r>
              <a:rPr lang="en-US" sz="1800" kern="0" dirty="0">
                <a:solidFill>
                  <a:srgbClr val="000000"/>
                </a:solidFill>
                <a:effectLst/>
                <a:latin typeface="Times New Roman" panose="02020603050405020304" pitchFamily="18" charset="0"/>
                <a:ea typeface="Times New Roman" panose="02020603050405020304" pitchFamily="18" charset="0"/>
              </a:rPr>
              <a:t>Enrolled farms were a non-probability subsample of certified organic dairies in Vermont which had participated in previous studies, and inclusion criteria included: 1) </a:t>
            </a:r>
            <a:r>
              <a:rPr lang="en-US" sz="1800" dirty="0">
                <a:effectLst/>
                <a:latin typeface="Times New Roman" panose="02020603050405020304" pitchFamily="18" charset="0"/>
                <a:ea typeface="Calibri" panose="020F0502020204030204" pitchFamily="34" charset="0"/>
              </a:rPr>
              <a:t>milking between 35-120 cows</a:t>
            </a:r>
            <a:r>
              <a:rPr lang="en-US" sz="1800" kern="0" dirty="0">
                <a:solidFill>
                  <a:srgbClr val="000000"/>
                </a:solidFill>
                <a:effectLst/>
                <a:latin typeface="Times New Roman" panose="02020603050405020304" pitchFamily="18" charset="0"/>
                <a:ea typeface="Times New Roman" panose="02020603050405020304" pitchFamily="18" charset="0"/>
              </a:rPr>
              <a:t> and 2) using either a </a:t>
            </a:r>
            <a:r>
              <a:rPr lang="en-US" sz="1800" dirty="0">
                <a:effectLst/>
                <a:latin typeface="Times New Roman" panose="02020603050405020304" pitchFamily="18" charset="0"/>
                <a:ea typeface="Calibri" panose="020F0502020204030204" pitchFamily="34" charset="0"/>
              </a:rPr>
              <a:t>tiestall barn bedded with shavings/sawdust or a deep bedded pack system to house lactating dairy cows.</a:t>
            </a:r>
            <a:r>
              <a:rPr lang="en-US" sz="1800" kern="0" dirty="0">
                <a:solidFill>
                  <a:srgbClr val="000000"/>
                </a:solidFill>
                <a:effectLst/>
                <a:latin typeface="Times New Roman" panose="02020603050405020304" pitchFamily="18" charset="0"/>
                <a:ea typeface="Times New Roman" panose="02020603050405020304" pitchFamily="18" charset="0"/>
              </a:rPr>
              <a:t> </a:t>
            </a:r>
            <a:endParaRPr lang="en-US" dirty="0"/>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4</a:t>
            </a:fld>
            <a:endParaRPr lang="en-US"/>
          </a:p>
        </p:txBody>
      </p:sp>
    </p:spTree>
    <p:extLst>
      <p:ext uri="{BB962C8B-B14F-4D97-AF65-F5344CB8AC3E}">
        <p14:creationId xmlns:p14="http://schemas.microsoft.com/office/powerpoint/2010/main" val="2989952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All isolates</a:t>
            </a:r>
            <a:r>
              <a:rPr lang="en-US" sz="1800" dirty="0">
                <a:effectLst/>
                <a:latin typeface="Times New Roman" panose="02020603050405020304" pitchFamily="18" charset="0"/>
                <a:ea typeface="Calibri" panose="020F0502020204030204" pitchFamily="34" charset="0"/>
              </a:rPr>
              <a:t> associated with each potentially persistent high and low SCC </a:t>
            </a:r>
            <a:r>
              <a:rPr lang="en-US" sz="1800" i="1" dirty="0">
                <a:effectLst/>
                <a:latin typeface="Times New Roman" panose="02020603050405020304" pitchFamily="18" charset="0"/>
                <a:ea typeface="Calibri" panose="020F0502020204030204" pitchFamily="34" charset="0"/>
              </a:rPr>
              <a:t>S. chromogenes </a:t>
            </a:r>
            <a:r>
              <a:rPr lang="en-US" sz="1800" dirty="0">
                <a:effectLst/>
                <a:latin typeface="Times New Roman" panose="02020603050405020304" pitchFamily="18" charset="0"/>
                <a:ea typeface="Calibri" panose="020F0502020204030204" pitchFamily="34" charset="0"/>
              </a:rPr>
              <a:t>IMI were strain-typed using </a:t>
            </a:r>
            <a:r>
              <a:rPr lang="en-US" sz="1800" kern="0" dirty="0">
                <a:effectLst/>
                <a:latin typeface="Times New Roman" panose="02020603050405020304" pitchFamily="18" charset="0"/>
                <a:ea typeface="Times New Roman" panose="02020603050405020304" pitchFamily="18" charset="0"/>
              </a:rPr>
              <a:t>random amplification of polymorphic DNA (RAPD)-PCR.</a:t>
            </a:r>
            <a:r>
              <a:rPr lang="en-US" sz="1800" dirty="0">
                <a:effectLst/>
                <a:latin typeface="Times New Roman" panose="02020603050405020304" pitchFamily="18" charset="0"/>
                <a:ea typeface="Calibri" panose="020F0502020204030204" pitchFamily="34" charset="0"/>
              </a:rPr>
              <a:t> </a:t>
            </a:r>
          </a:p>
          <a:p>
            <a:endParaRPr lang="en-US" sz="2800" b="0" i="0" dirty="0">
              <a:solidFill>
                <a:srgbClr val="000000"/>
              </a:solidFill>
              <a:effectLst/>
              <a:highlight>
                <a:srgbClr val="FFFFFF"/>
              </a:highlight>
              <a:latin typeface="arial" panose="020B0604020202020204" pitchFamily="34" charset="0"/>
            </a:endParaRPr>
          </a:p>
          <a:p>
            <a:r>
              <a:rPr lang="en-US" sz="2800" b="0" i="0" dirty="0">
                <a:solidFill>
                  <a:srgbClr val="000000"/>
                </a:solidFill>
                <a:effectLst/>
                <a:highlight>
                  <a:srgbClr val="FFFFFF"/>
                </a:highlight>
                <a:latin typeface="arial" panose="020B0604020202020204" pitchFamily="34" charset="0"/>
              </a:rPr>
              <a:t>markers are DNA fragments from </a:t>
            </a:r>
            <a:r>
              <a:rPr lang="en-US" sz="2800" b="0" i="0" dirty="0">
                <a:solidFill>
                  <a:srgbClr val="2F4A8B"/>
                </a:solidFill>
                <a:effectLst/>
                <a:highlight>
                  <a:srgbClr val="FFFFFF"/>
                </a:highlight>
                <a:latin typeface="arial" panose="020B0604020202020204" pitchFamily="34" charset="0"/>
                <a:hlinkClick r:id="rId3" tooltip="Overview of PCR technology"/>
              </a:rPr>
              <a:t>PCR</a:t>
            </a:r>
            <a:r>
              <a:rPr lang="en-US" sz="2800" b="0" i="0" dirty="0">
                <a:solidFill>
                  <a:srgbClr val="000000"/>
                </a:solidFill>
                <a:effectLst/>
                <a:highlight>
                  <a:srgbClr val="FFFFFF"/>
                </a:highlight>
                <a:latin typeface="arial" panose="020B0604020202020204" pitchFamily="34" charset="0"/>
              </a:rPr>
              <a:t> amplification of random segments of genomic DNA with single primer of arbitrary nucleotide sequence; </a:t>
            </a:r>
            <a:r>
              <a:rPr lang="en-US" sz="4000" b="0" i="0" dirty="0">
                <a:solidFill>
                  <a:srgbClr val="202122"/>
                </a:solidFill>
                <a:effectLst/>
                <a:highlight>
                  <a:srgbClr val="FFFFFF"/>
                </a:highlight>
                <a:latin typeface="Arial" panose="020B0604020202020204" pitchFamily="34" charset="0"/>
              </a:rPr>
              <a:t>PCR using a large template of genomic DNA, hoping that fragments will amplify. By resolving the resulting patterns, a semi-unique profile can be gleaned from an RAPD reaction.</a:t>
            </a:r>
          </a:p>
          <a:p>
            <a:endParaRPr lang="en-US" sz="2800" b="0" i="0" dirty="0">
              <a:solidFill>
                <a:srgbClr val="000000"/>
              </a:solidFill>
              <a:effectLst/>
              <a:highlight>
                <a:srgbClr val="FFFFFF"/>
              </a:highlight>
              <a:latin typeface="arial" panose="020B0604020202020204" pitchFamily="34" charset="0"/>
            </a:endParaRPr>
          </a:p>
          <a:p>
            <a:r>
              <a:rPr lang="en-US" sz="1800" dirty="0">
                <a:effectLst/>
                <a:latin typeface="Times New Roman" panose="02020603050405020304" pitchFamily="18" charset="0"/>
                <a:ea typeface="Calibri" panose="020F0502020204030204" pitchFamily="34" charset="0"/>
              </a:rPr>
              <a:t>There were 15 potentially persistent IMI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≥200,000 cells/mL, </a:t>
            </a:r>
            <a:r>
              <a:rPr lang="en-US" sz="1800" dirty="0">
                <a:effectLst/>
                <a:latin typeface="Times New Roman" panose="02020603050405020304" pitchFamily="18" charset="0"/>
                <a:ea typeface="Calibri" panose="020F0502020204030204" pitchFamily="34" charset="0"/>
              </a:rPr>
              <a:t>60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&lt;200,000 cells/mL, and 61 which had an associated SCC both above and below 200,000 cells/</a:t>
            </a:r>
            <a:r>
              <a:rPr lang="en-US" sz="1800" kern="0" dirty="0" err="1">
                <a:effectLst/>
                <a:latin typeface="Times New Roman" panose="02020603050405020304" pitchFamily="18" charset="0"/>
                <a:ea typeface="Times New Roman" panose="02020603050405020304" pitchFamily="18" charset="0"/>
              </a:rPr>
              <a:t>mL.</a:t>
            </a:r>
            <a:r>
              <a:rPr lang="en-US" sz="1800" kern="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The RAPD-PCR product of all isolates from a given persistent IMI were analyzed in the same PCR amplification and were run side-by-side on the same gel. The images were inspected visually, and isolates with the same banding pattern, number, and size of bands were considered to be the same RAPD type. If the</a:t>
            </a:r>
            <a:r>
              <a:rPr lang="en-US" sz="1800" i="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isolates from all quarter observations of an </a:t>
            </a:r>
            <a:r>
              <a:rPr lang="en-US" sz="1800" i="1" dirty="0">
                <a:effectLst/>
                <a:latin typeface="Times New Roman" panose="02020603050405020304" pitchFamily="18" charset="0"/>
                <a:ea typeface="Calibri" panose="020F0502020204030204" pitchFamily="34" charset="0"/>
              </a:rPr>
              <a:t>S. chromogenes </a:t>
            </a:r>
            <a:r>
              <a:rPr lang="en-US" sz="1800" dirty="0">
                <a:effectLst/>
                <a:latin typeface="Times New Roman" panose="02020603050405020304" pitchFamily="18" charset="0"/>
                <a:ea typeface="Calibri" panose="020F0502020204030204" pitchFamily="34" charset="0"/>
              </a:rPr>
              <a:t>IMI belonged to the same RAPD type, the quarter was considered persistently infected with the same strain.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30</a:t>
            </a:fld>
            <a:endParaRPr lang="en-US"/>
          </a:p>
        </p:txBody>
      </p:sp>
    </p:spTree>
    <p:extLst>
      <p:ext uri="{BB962C8B-B14F-4D97-AF65-F5344CB8AC3E}">
        <p14:creationId xmlns:p14="http://schemas.microsoft.com/office/powerpoint/2010/main" val="3926419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among the confirmed persistent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IMI, 15 quarters with a persistently low SCC IMI (LOW SCC IMI) were selected to match the 15 quarters with a persistently high SCC IMI (HIGH SCC IMI). LOW SCC IMI quarters were matched to HIGH SCC IMI quarters belonging to the same cow (different quarter) when possible. If this was not possible, LOW and HIGH SCC IMI quarters were matched on farm, or facility type (bedded pack vs. tiestall) when same farm was not possible. When LOW and HIGH SCC IMI quarters were paired between different cows, quarters were matched as closely as possible to ensure a similar DIM and parity. From each of the 15 HIGH and 15 LOW SCC IMI, a representative isolate was chosen to undergo whole genome sequencing (WGS). For each persistent IMI which had 3 associated quarter-day observations, the middle isolate in the series was submitted for WGS. For persistent IMI which had 2 associated quarter-day observations, 1 of the 2 isolates in the series was haphazardly selected for WGS.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31</a:t>
            </a:fld>
            <a:endParaRPr lang="en-US"/>
          </a:p>
        </p:txBody>
      </p:sp>
    </p:spTree>
    <p:extLst>
      <p:ext uri="{BB962C8B-B14F-4D97-AF65-F5344CB8AC3E}">
        <p14:creationId xmlns:p14="http://schemas.microsoft.com/office/powerpoint/2010/main" val="2834039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 and M: chromogenes, DNA extraction, whole genome sequencing, assembly, and annotation</a:t>
            </a:r>
          </a:p>
          <a:p>
            <a:pPr algn="l"/>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Each of the 30 representative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selected for WGS were grown from frozen stock on blood agar, then to a commercial sequencing facility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SeqCoast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Genomics) for DNA extraction, library preparation, long read sequencing using Oxford Nanopore, paired-end sequencing using Illumina, assembly, and annotation.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DNA extraction was performed on colony material collected from the agar plates with a commercial kit using bead beating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Unicycler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v0.4.4 was used for hybrid assembly of all genomes</a:t>
            </a:r>
          </a:p>
          <a:p>
            <a:pPr algn="l"/>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Multilocus sequence types (MLST) were predicted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in silico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the annotated genomes for the 7-locus scheme described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using the MLST 2.0 tool </a:t>
            </a: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Any novel alleles identified by were confirmed using PCR and Sanger sequencing.</a:t>
            </a: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7-locus concatenated nucleotide sequence data were then combined with all publicly available concatenated MLST sequences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 and 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he resulting file was used to construct a phylogenetic tree by maximum-likelihood algorithm - Isolates which grouped together with a bootstrap value of ≥ 65% were classified as clusters.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32</a:t>
            </a:fld>
            <a:endParaRPr lang="en-US"/>
          </a:p>
        </p:txBody>
      </p:sp>
    </p:spTree>
    <p:extLst>
      <p:ext uri="{BB962C8B-B14F-4D97-AF65-F5344CB8AC3E}">
        <p14:creationId xmlns:p14="http://schemas.microsoft.com/office/powerpoint/2010/main" val="3679533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ARG were identified from assembled genomes using </a:t>
            </a:r>
            <a:r>
              <a:rPr lang="en-US" sz="1800" dirty="0" err="1">
                <a:effectLst/>
                <a:latin typeface="Times New Roman" panose="02020603050405020304" pitchFamily="18" charset="0"/>
                <a:ea typeface="Calibri" panose="020F0502020204030204" pitchFamily="34" charset="0"/>
              </a:rPr>
              <a:t>ABRicate</a:t>
            </a:r>
            <a:r>
              <a:rPr lang="en-US" sz="1800" dirty="0">
                <a:effectLst/>
                <a:latin typeface="Times New Roman" panose="02020603050405020304" pitchFamily="18" charset="0"/>
                <a:ea typeface="Calibri" panose="020F0502020204030204" pitchFamily="34" charset="0"/>
              </a:rPr>
              <a:t> v1.01, which draws from 5 different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VF were identified from assembled genomes using the VFDB tool and a “</a:t>
            </a:r>
            <a:r>
              <a:rPr lang="en-US" sz="1800" dirty="0" err="1">
                <a:effectLst/>
                <a:latin typeface="Times New Roman" panose="02020603050405020304" pitchFamily="18" charset="0"/>
                <a:ea typeface="Calibri" panose="020F0502020204030204" pitchFamily="34" charset="0"/>
              </a:rPr>
              <a:t>blastp</a:t>
            </a:r>
            <a:r>
              <a:rPr lang="en-US" sz="1800" dirty="0">
                <a:effectLst/>
                <a:latin typeface="Times New Roman" panose="02020603050405020304" pitchFamily="18" charset="0"/>
                <a:ea typeface="Calibri" panose="020F0502020204030204" pitchFamily="34" charset="0"/>
              </a:rPr>
              <a:t>” search against a published comprehensive dataset of staphylococcal VF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After the blast search, the best hit of virulence genes for each genome was chosen based on</a:t>
            </a:r>
            <a:r>
              <a:rPr lang="en-US" sz="1800" i="1" dirty="0">
                <a:effectLst/>
                <a:latin typeface="Times New Roman" panose="02020603050405020304" pitchFamily="18" charset="0"/>
                <a:ea typeface="Calibri" panose="020F0502020204030204" pitchFamily="34" charset="0"/>
              </a:rPr>
              <a:t> H</a:t>
            </a:r>
            <a:r>
              <a:rPr lang="en-US" sz="1800" dirty="0">
                <a:effectLst/>
                <a:latin typeface="Times New Roman" panose="02020603050405020304" pitchFamily="18" charset="0"/>
                <a:ea typeface="Calibri" panose="020F0502020204030204" pitchFamily="34" charset="0"/>
              </a:rPr>
              <a:t> values, which is essentially a score of how well the query protein sequence from database and assembled genomes from this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cutoff was established for sequence similarity of 30% and a query length coverage of 50%, with any hits having values below these cutoffs discarded from the data set. Hits from each query sequence were then arranged according to their </a:t>
            </a:r>
            <a:r>
              <a:rPr lang="en-US" sz="1800" i="1" dirty="0">
                <a:effectLst/>
                <a:latin typeface="Times New Roman" panose="02020603050405020304" pitchFamily="18" charset="0"/>
                <a:ea typeface="Calibri" panose="020F0502020204030204" pitchFamily="34" charset="0"/>
              </a:rPr>
              <a:t>H </a:t>
            </a:r>
            <a:r>
              <a:rPr lang="en-US" sz="1800" dirty="0">
                <a:effectLst/>
                <a:latin typeface="Times New Roman" panose="02020603050405020304" pitchFamily="18" charset="0"/>
                <a:ea typeface="Calibri" panose="020F0502020204030204" pitchFamily="34" charset="0"/>
              </a:rPr>
              <a:t>value, and the hit with the largest </a:t>
            </a:r>
            <a:r>
              <a:rPr lang="en-US" sz="1800" i="1" dirty="0">
                <a:effectLst/>
                <a:latin typeface="Times New Roman" panose="02020603050405020304" pitchFamily="18" charset="0"/>
                <a:ea typeface="Calibri" panose="020F0502020204030204" pitchFamily="34" charset="0"/>
              </a:rPr>
              <a:t>H </a:t>
            </a:r>
            <a:r>
              <a:rPr lang="en-US" sz="1800" dirty="0">
                <a:effectLst/>
                <a:latin typeface="Times New Roman" panose="02020603050405020304" pitchFamily="18" charset="0"/>
                <a:ea typeface="Calibri" panose="020F0502020204030204" pitchFamily="34" charset="0"/>
              </a:rPr>
              <a:t>value (highest sequence similarity and query length coverage) was selected in order to prevent 1 VF query returning hits to 2 different genes within a given genome.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list of remaining VF were classified into 5 functional categories, as outlined in Naushad et al. (2019): 1) adherence, 2) exoenzymes, 3) host immune evasion, 4) iron uptake and metabolism, and 5) toxins (including hemolysins,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leukocidins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leukotoxins, toxic shock syndrome toxin, exfoliative toxins, type VII secretion system genes, phenol-soluble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modulins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enterotoxins, and exotoxins).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Briefly, an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value was calculated to determine homology between query protein sequences and blast hits (</a:t>
            </a:r>
            <a:r>
              <a:rPr lang="en-US" sz="1200" dirty="0" err="1">
                <a:effectLst/>
                <a:latin typeface="Times New Roman" panose="02020603050405020304" pitchFamily="18" charset="0"/>
                <a:ea typeface="Calibri" panose="020F0502020204030204" pitchFamily="34" charset="0"/>
              </a:rPr>
              <a:t>Fukiya</a:t>
            </a:r>
            <a:r>
              <a:rPr lang="en-US" sz="1200" dirty="0">
                <a:effectLst/>
                <a:latin typeface="Times New Roman" panose="02020603050405020304" pitchFamily="18" charset="0"/>
                <a:ea typeface="Calibri" panose="020F0502020204030204" pitchFamily="34" charset="0"/>
              </a:rPr>
              <a:t> et al., 2004).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values (in units of amino acids) between protein sequences were calculated using the following formula: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 </a:t>
            </a:r>
            <a:r>
              <a:rPr lang="en-US" sz="1200" i="1" dirty="0" err="1">
                <a:effectLst/>
                <a:latin typeface="Times New Roman" panose="02020603050405020304" pitchFamily="18" charset="0"/>
                <a:ea typeface="Calibri" panose="020F0502020204030204" pitchFamily="34" charset="0"/>
              </a:rPr>
              <a:t>VFid</a:t>
            </a:r>
            <a:r>
              <a:rPr lang="en-US" sz="1200" i="1" dirty="0">
                <a:effectLst/>
                <a:latin typeface="Times New Roman" panose="02020603050405020304" pitchFamily="18" charset="0"/>
                <a:ea typeface="Calibri" panose="020F0502020204030204" pitchFamily="34" charset="0"/>
              </a:rPr>
              <a:t> × </a:t>
            </a:r>
            <a:r>
              <a:rPr lang="en-US" sz="1200" i="1" dirty="0" err="1">
                <a:effectLst/>
                <a:latin typeface="Times New Roman" panose="02020603050405020304" pitchFamily="18" charset="0"/>
                <a:ea typeface="Calibri" panose="020F0502020204030204" pitchFamily="34" charset="0"/>
              </a:rPr>
              <a:t>Lm</a:t>
            </a:r>
            <a:r>
              <a:rPr lang="en-US" sz="1200" i="1" dirty="0">
                <a:effectLst/>
                <a:latin typeface="Times New Roman" panose="02020603050405020304" pitchFamily="18" charset="0"/>
                <a:ea typeface="Calibri" panose="020F0502020204030204" pitchFamily="34" charset="0"/>
              </a:rPr>
              <a:t>/</a:t>
            </a:r>
            <a:r>
              <a:rPr lang="en-US" sz="1200" i="1" dirty="0" err="1">
                <a:effectLst/>
                <a:latin typeface="Times New Roman" panose="02020603050405020304" pitchFamily="18" charset="0"/>
                <a:ea typeface="Calibri" panose="020F0502020204030204" pitchFamily="34" charset="0"/>
              </a:rPr>
              <a:t>Lq</a:t>
            </a:r>
            <a:r>
              <a:rPr lang="en-US" sz="1200" dirty="0">
                <a:effectLst/>
                <a:latin typeface="Times New Roman" panose="02020603050405020304" pitchFamily="18" charset="0"/>
                <a:ea typeface="Calibri" panose="020F0502020204030204" pitchFamily="34" charset="0"/>
              </a:rPr>
              <a:t>, where </a:t>
            </a:r>
            <a:r>
              <a:rPr lang="en-US" sz="1200" i="1" dirty="0" err="1">
                <a:effectLst/>
                <a:latin typeface="Times New Roman" panose="02020603050405020304" pitchFamily="18" charset="0"/>
                <a:ea typeface="Calibri" panose="020F0502020204030204" pitchFamily="34" charset="0"/>
              </a:rPr>
              <a:t>VFid</a:t>
            </a:r>
            <a:r>
              <a:rPr lang="en-US" sz="1200" i="1" dirty="0">
                <a:effectLst/>
                <a:latin typeface="Times New Roman" panose="02020603050405020304" pitchFamily="18" charset="0"/>
                <a:ea typeface="Calibri" panose="020F0502020204030204" pitchFamily="34" charset="0"/>
              </a:rPr>
              <a:t> </a:t>
            </a:r>
            <a:r>
              <a:rPr lang="en-US" sz="1200" dirty="0">
                <a:effectLst/>
                <a:latin typeface="Times New Roman" panose="02020603050405020304" pitchFamily="18" charset="0"/>
                <a:ea typeface="Calibri" panose="020F0502020204030204" pitchFamily="34" charset="0"/>
              </a:rPr>
              <a:t>represents the percent similarity between the VF query sequence and the identified protein sequence (expressed as proportion between 0 and 1), </a:t>
            </a:r>
            <a:r>
              <a:rPr lang="en-US" sz="1200" i="1" dirty="0" err="1">
                <a:effectLst/>
                <a:latin typeface="Times New Roman" panose="02020603050405020304" pitchFamily="18" charset="0"/>
                <a:ea typeface="Calibri" panose="020F0502020204030204" pitchFamily="34" charset="0"/>
              </a:rPr>
              <a:t>Lm</a:t>
            </a:r>
            <a:r>
              <a:rPr lang="en-US" sz="1200" dirty="0">
                <a:effectLst/>
                <a:latin typeface="Times New Roman" panose="02020603050405020304" pitchFamily="18" charset="0"/>
                <a:ea typeface="Calibri" panose="020F0502020204030204" pitchFamily="34" charset="0"/>
              </a:rPr>
              <a:t> represents the alignment length, and </a:t>
            </a:r>
            <a:r>
              <a:rPr lang="en-US" sz="1200" i="1" dirty="0" err="1">
                <a:effectLst/>
                <a:latin typeface="Times New Roman" panose="02020603050405020304" pitchFamily="18" charset="0"/>
                <a:ea typeface="Calibri" panose="020F0502020204030204" pitchFamily="34" charset="0"/>
              </a:rPr>
              <a:t>Lq</a:t>
            </a:r>
            <a:r>
              <a:rPr lang="en-US" sz="1200" dirty="0">
                <a:effectLst/>
                <a:latin typeface="Times New Roman" panose="02020603050405020304" pitchFamily="18" charset="0"/>
                <a:ea typeface="Calibri" panose="020F0502020204030204" pitchFamily="34" charset="0"/>
              </a:rPr>
              <a:t> denotes the length of the query sequence (</a:t>
            </a:r>
            <a:r>
              <a:rPr lang="en-US" sz="1200" dirty="0" err="1">
                <a:effectLst/>
                <a:latin typeface="Times New Roman" panose="02020603050405020304" pitchFamily="18" charset="0"/>
                <a:ea typeface="Calibri" panose="020F0502020204030204" pitchFamily="34" charset="0"/>
              </a:rPr>
              <a:t>Fukiya</a:t>
            </a:r>
            <a:r>
              <a:rPr lang="en-US" sz="1200" dirty="0">
                <a:effectLst/>
                <a:latin typeface="Times New Roman" panose="02020603050405020304" pitchFamily="18" charset="0"/>
                <a:ea typeface="Calibri" panose="020F0502020204030204" pitchFamily="34" charset="0"/>
              </a:rPr>
              <a:t> et al., 2004).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33</a:t>
            </a:fld>
            <a:endParaRPr lang="en-US"/>
          </a:p>
        </p:txBody>
      </p:sp>
    </p:spTree>
    <p:extLst>
      <p:ext uri="{BB962C8B-B14F-4D97-AF65-F5344CB8AC3E}">
        <p14:creationId xmlns:p14="http://schemas.microsoft.com/office/powerpoint/2010/main" val="1574497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Figure 1.</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Example of dendrogram of the RAPD fingerprints of 13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isolates representative of an IMI associated with a persistently high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≥200,000 cells/mL)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or low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&lt;200,000 cells/mL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SCC, originating from Farm H. RAPD types were assigned an arbitrary lower case letter based on the clustering. Seven RAPD types were identified from the 13 isolates causing IMI.</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35</a:t>
            </a:fld>
            <a:endParaRPr lang="en-US"/>
          </a:p>
        </p:txBody>
      </p:sp>
    </p:spTree>
    <p:extLst>
      <p:ext uri="{BB962C8B-B14F-4D97-AF65-F5344CB8AC3E}">
        <p14:creationId xmlns:p14="http://schemas.microsoft.com/office/powerpoint/2010/main" val="3849682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Figure 2.</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Carriage of the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blaZ</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gene (encoding for the production of β-lactamase) for 30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by SCC category. </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isolates in the HIGH category (n = 15) come from IMI which had an SCC of ≥200,000 cells/mL associated with all quarter-day observations, and all isolates in the LOW (n = 15) category come from IMI which had an SCC of &lt;200,000 cells/mL associated with all quarter-day observations.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40</a:t>
            </a:fld>
            <a:endParaRPr lang="en-US"/>
          </a:p>
        </p:txBody>
      </p:sp>
    </p:spTree>
    <p:extLst>
      <p:ext uri="{BB962C8B-B14F-4D97-AF65-F5344CB8AC3E}">
        <p14:creationId xmlns:p14="http://schemas.microsoft.com/office/powerpoint/2010/main" val="1592380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Figure 3.</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Distributions of putative virulence genes for 30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by virulence type. Isolates of the same strain type (ST; determined by multilocus sequence typing) are listed sequentially. Scheme for grouping putative virulence genes by type adapted from Naushad et al.,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Assembly 12 and 10- little different from assembly 24; 12 and 10 from one farm, 24 from a different farm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41</a:t>
            </a:fld>
            <a:endParaRPr lang="en-US"/>
          </a:p>
        </p:txBody>
      </p:sp>
    </p:spTree>
    <p:extLst>
      <p:ext uri="{BB962C8B-B14F-4D97-AF65-F5344CB8AC3E}">
        <p14:creationId xmlns:p14="http://schemas.microsoft.com/office/powerpoint/2010/main" val="771302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Figure 3.</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Distributions of putative virulence genes for 30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by virulence type. Isolates of the same strain type (ST; determined by multilocus sequence typing) are listed sequentially. Scheme for grouping putative virulence genes by type adapted from Naushad et al.,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Assembly 12 and 10- little different from assembly 24; 12 and 10 from one farm, 24 from a different farm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42</a:t>
            </a:fld>
            <a:endParaRPr lang="en-US"/>
          </a:p>
        </p:txBody>
      </p:sp>
    </p:spTree>
    <p:extLst>
      <p:ext uri="{BB962C8B-B14F-4D97-AF65-F5344CB8AC3E}">
        <p14:creationId xmlns:p14="http://schemas.microsoft.com/office/powerpoint/2010/main" val="4279429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rPr>
              <a:t>Table 6.1</a:t>
            </a:r>
            <a:r>
              <a:rPr lang="en-US" sz="1800" kern="0" dirty="0">
                <a:solidFill>
                  <a:srgbClr val="000000"/>
                </a:solidFill>
                <a:effectLst/>
                <a:latin typeface="Times New Roman" panose="02020603050405020304" pitchFamily="18" charset="0"/>
                <a:ea typeface="Times New Roman" panose="02020603050405020304" pitchFamily="18" charset="0"/>
              </a:rPr>
              <a:t> Agreement between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gene carriage and phenotypic susceptibility (using agar dilution) to penicillin by strain type (ST; as determined by MLST) for 27 </a:t>
            </a:r>
            <a:r>
              <a:rPr lang="en-US" sz="1800" i="1" kern="0" dirty="0">
                <a:solidFill>
                  <a:srgbClr val="000000"/>
                </a:solidFill>
                <a:effectLst/>
                <a:latin typeface="Times New Roman" panose="02020603050405020304" pitchFamily="18" charset="0"/>
                <a:ea typeface="Times New Roman" panose="02020603050405020304" pitchFamily="18" charset="0"/>
              </a:rPr>
              <a:t>Staphylococcus chromogenes </a:t>
            </a:r>
            <a:r>
              <a:rPr lang="en-US" sz="1800" kern="0" dirty="0">
                <a:solidFill>
                  <a:srgbClr val="000000"/>
                </a:solidFill>
                <a:effectLst/>
                <a:latin typeface="Times New Roman" panose="02020603050405020304" pitchFamily="18" charset="0"/>
                <a:ea typeface="Times New Roman" panose="02020603050405020304" pitchFamily="18" charset="0"/>
              </a:rPr>
              <a:t>isolates associated with persistent bovine intramammary infections. Isolates were defined as susceptible to penicillin if their MIC was 0.12 µg/mL or lower, and resistant if their MIC was 0.25 µg/mL (2018 Clinical &amp; Laboratory Standards Institute guidelines). N = no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Y = positive for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S = susceptible to penicillin; R = resistant to penicillin.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43</a:t>
            </a:fld>
            <a:endParaRPr lang="en-US"/>
          </a:p>
        </p:txBody>
      </p:sp>
    </p:spTree>
    <p:extLst>
      <p:ext uri="{BB962C8B-B14F-4D97-AF65-F5344CB8AC3E}">
        <p14:creationId xmlns:p14="http://schemas.microsoft.com/office/powerpoint/2010/main" val="2939135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800" b="0" i="0" u="none" strike="noStrike" dirty="0">
                <a:solidFill>
                  <a:srgbClr val="000000"/>
                </a:solidFill>
                <a:effectLst/>
                <a:latin typeface="Calibri" panose="020F0502020204030204" pitchFamily="34" charset="0"/>
              </a:rPr>
              <a:t>Chromogenes: median = 1.4, range =</a:t>
            </a:r>
            <a:r>
              <a:rPr lang="en-US" dirty="0"/>
              <a:t> </a:t>
            </a:r>
            <a:r>
              <a:rPr lang="en-US" sz="1800" b="0" i="0" u="none" strike="noStrike" dirty="0">
                <a:solidFill>
                  <a:srgbClr val="000000"/>
                </a:solidFill>
                <a:effectLst/>
                <a:latin typeface="Calibri" panose="020F0502020204030204" pitchFamily="34" charset="0"/>
              </a:rPr>
              <a:t>7.2 -</a:t>
            </a:r>
            <a:r>
              <a:rPr lang="en-US" dirty="0"/>
              <a:t> </a:t>
            </a:r>
            <a:r>
              <a:rPr lang="en-US" sz="1800" b="0" i="0" u="none" strike="noStrike" dirty="0">
                <a:solidFill>
                  <a:srgbClr val="000000"/>
                </a:solidFill>
                <a:effectLst/>
                <a:latin typeface="Calibri" panose="020F0502020204030204" pitchFamily="34" charset="0"/>
              </a:rPr>
              <a:t>0.07</a:t>
            </a:r>
            <a:r>
              <a:rPr lang="en-US" dirty="0"/>
              <a:t> </a:t>
            </a:r>
          </a:p>
          <a:p>
            <a:r>
              <a:rPr lang="en-US" sz="1800" b="0" i="0" u="none" strike="noStrike" dirty="0">
                <a:solidFill>
                  <a:srgbClr val="000000"/>
                </a:solidFill>
                <a:effectLst/>
                <a:latin typeface="Calibri" panose="020F0502020204030204" pitchFamily="34" charset="0"/>
              </a:rPr>
              <a:t>No growth: Median =1.2, range = 0 -</a:t>
            </a:r>
            <a:r>
              <a:rPr lang="en-US" dirty="0"/>
              <a:t> </a:t>
            </a:r>
            <a:r>
              <a:rPr lang="en-US" sz="1800" b="0" i="0" u="none" strike="noStrike" dirty="0">
                <a:solidFill>
                  <a:srgbClr val="000000"/>
                </a:solidFill>
                <a:effectLst/>
                <a:latin typeface="Calibri" panose="020F0502020204030204" pitchFamily="34" charset="0"/>
              </a:rPr>
              <a:t>7.6</a:t>
            </a:r>
          </a:p>
          <a:p>
            <a:r>
              <a:rPr lang="en-US" sz="1800" b="0" i="0" u="none" strike="noStrike" dirty="0">
                <a:solidFill>
                  <a:srgbClr val="000000"/>
                </a:solidFill>
                <a:effectLst/>
                <a:latin typeface="Calibri" panose="020F0502020204030204" pitchFamily="34" charset="0"/>
              </a:rPr>
              <a:t>Aureus: median = 1.8, range =</a:t>
            </a:r>
            <a:r>
              <a:rPr lang="en-US" dirty="0"/>
              <a:t> </a:t>
            </a:r>
            <a:r>
              <a:rPr lang="en-US" sz="1800" b="0" i="0" u="none" strike="noStrike" dirty="0">
                <a:solidFill>
                  <a:srgbClr val="000000"/>
                </a:solidFill>
                <a:effectLst/>
                <a:latin typeface="Calibri" panose="020F0502020204030204" pitchFamily="34" charset="0"/>
              </a:rPr>
              <a:t>0.04 –</a:t>
            </a:r>
            <a:r>
              <a:rPr lang="en-US" dirty="0"/>
              <a:t> </a:t>
            </a:r>
            <a:r>
              <a:rPr lang="en-US" sz="1800" b="0" i="0" u="none" strike="noStrike" dirty="0">
                <a:solidFill>
                  <a:srgbClr val="000000"/>
                </a:solidFill>
                <a:effectLst/>
                <a:latin typeface="Calibri" panose="020F0502020204030204" pitchFamily="34" charset="0"/>
              </a:rPr>
              <a:t>6</a:t>
            </a:r>
          </a:p>
          <a:p>
            <a:endParaRPr lang="en-US" sz="1800" b="0" i="0" u="none" strike="noStrike" dirty="0">
              <a:solidFill>
                <a:srgbClr val="000000"/>
              </a:solidFill>
              <a:effectLst/>
              <a:latin typeface="Calibri" panose="020F0502020204030204" pitchFamily="34" charset="0"/>
            </a:endParaRPr>
          </a:p>
          <a:p>
            <a:r>
              <a:rPr lang="en-US" b="1" i="0" dirty="0">
                <a:solidFill>
                  <a:srgbClr val="000000"/>
                </a:solidFill>
                <a:effectLst/>
                <a:highlight>
                  <a:srgbClr val="FFFFFF"/>
                </a:highlight>
                <a:latin typeface="Aptos" panose="020B0004020202020204" pitchFamily="34" charset="0"/>
              </a:rPr>
              <a:t>Figure S1</a:t>
            </a:r>
            <a:r>
              <a:rPr lang="en-US" b="0" i="0" dirty="0">
                <a:solidFill>
                  <a:srgbClr val="000000"/>
                </a:solidFill>
                <a:effectLst/>
                <a:highlight>
                  <a:srgbClr val="FFFFFF"/>
                </a:highlight>
                <a:latin typeface="Aptos" panose="020B0004020202020204" pitchFamily="34" charset="0"/>
              </a:rPr>
              <a:t>. Variation in somatic cell score (SCS) for quarters with consecutive observations (≥2) repeatedly positive for an IMI due to S. chromogenes and S. aureus, or repeatedly identified as no growth. The absolute difference was found between the minimum and maximum SCS observed for a quarter over consecutive observations of an IMI due to the same NASM species (or repeated observations of no growth), and is presented as variation in SCS. Quarter-day observations were collected from 1,272 quarters belonging to 360 cows during a longitudinal, cross-sectional observational study of 10 certified organic dairy farms in Vermont (US). Each box contains 50% of the data for a species, the median (line), and is bounded by the 25th and 75th percentiles. The upper whisker represents the largest observation less than or equal to the 75th quartile plus 1.5 times the interquartile range, while the lower whisker represents the smallest observation greater than or equal to the 25th quartile minus 1.5 times the interquartile range.</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47</a:t>
            </a:fld>
            <a:endParaRPr lang="en-US"/>
          </a:p>
        </p:txBody>
      </p:sp>
    </p:spTree>
    <p:extLst>
      <p:ext uri="{BB962C8B-B14F-4D97-AF65-F5344CB8AC3E}">
        <p14:creationId xmlns:p14="http://schemas.microsoft.com/office/powerpoint/2010/main" val="2179261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Just a quick aside to introduce a type of facility for housing dairy cattle which may be less familiar to some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The term “bedded pack” can encompasses a variety of management styles, including compost bedded-packs (CBP), which </a:t>
            </a:r>
            <a:r>
              <a:rPr lang="en-US" sz="1800" dirty="0">
                <a:effectLst/>
                <a:latin typeface="Times New Roman" panose="02020603050405020304" pitchFamily="18" charset="0"/>
                <a:ea typeface="Calibri" panose="020F0502020204030204" pitchFamily="34" charset="0"/>
              </a:rPr>
              <a:t>utilize aerobic decomposition to break down a bedding material of fine wood sawdust or shavings, as well as “conventional,” “traditional,” or “deep bedded packs.” In the Northeastern U.S., some producers are using deep bedded pack systems where large volumes of straw or hay are added daily to an untilled surface and strata of bedding and waste accumulate throughout winter season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the purposes of this study, the inclusive term “bedded pack” is used to encompass both CBP and deep bedded packs, and was defined as an enclosed loose housing facility deeply bedded with organic material, in which bedding and waste accumulate throughout the 6–8-month period of time when cows are housed on it and which is only removed once a year. Both CBP and deep bedded packs use carbon-rich substrates to create a clean, comfortable surface which allows animals to move freely. Urine and manure are not removed when bedding material is renewed, in contrast with other housing systems.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5968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(Chen et al., 2016) and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blastp</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search against published comprehensive dataset of staphylococcal VF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(Naushad et al., 2019).</a:t>
            </a: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Huebner et al., 2021</a:t>
            </a:r>
          </a:p>
          <a:p>
            <a:endParaRPr lang="en-US" b="0" i="0" dirty="0">
              <a:solidFill>
                <a:srgbClr val="222222"/>
              </a:solidFill>
              <a:effectLst/>
              <a:highlight>
                <a:srgbClr val="FFFFFF"/>
              </a:highlight>
              <a:latin typeface="helvetica neue"/>
            </a:endParaRPr>
          </a:p>
          <a:p>
            <a:r>
              <a:rPr lang="en-US" b="0" i="0" dirty="0">
                <a:solidFill>
                  <a:srgbClr val="222222"/>
                </a:solidFill>
                <a:effectLst/>
                <a:highlight>
                  <a:srgbClr val="FFFFFF"/>
                </a:highlight>
                <a:latin typeface="helvetica neue"/>
              </a:rPr>
              <a:t>Gaber Y, </a:t>
            </a:r>
            <a:r>
              <a:rPr lang="en-US" b="0" i="0" dirty="0" err="1">
                <a:solidFill>
                  <a:srgbClr val="222222"/>
                </a:solidFill>
                <a:effectLst/>
                <a:highlight>
                  <a:srgbClr val="FFFFFF"/>
                </a:highlight>
                <a:latin typeface="helvetica neue"/>
              </a:rPr>
              <a:t>TumAllah</a:t>
            </a:r>
            <a:r>
              <a:rPr lang="en-US" b="0" i="0" dirty="0">
                <a:solidFill>
                  <a:srgbClr val="222222"/>
                </a:solidFill>
                <a:effectLst/>
                <a:highlight>
                  <a:srgbClr val="FFFFFF"/>
                </a:highlight>
                <a:latin typeface="helvetica neue"/>
              </a:rPr>
              <a:t> HM, </a:t>
            </a:r>
            <a:r>
              <a:rPr lang="en-US" b="0" i="0" dirty="0" err="1">
                <a:solidFill>
                  <a:srgbClr val="222222"/>
                </a:solidFill>
                <a:effectLst/>
                <a:highlight>
                  <a:srgbClr val="FFFFFF"/>
                </a:highlight>
                <a:latin typeface="helvetica neue"/>
              </a:rPr>
              <a:t>AbdelAllah</a:t>
            </a:r>
            <a:r>
              <a:rPr lang="en-US" b="0" i="0" dirty="0">
                <a:solidFill>
                  <a:srgbClr val="222222"/>
                </a:solidFill>
                <a:effectLst/>
                <a:highlight>
                  <a:srgbClr val="FFFFFF"/>
                </a:highlight>
                <a:latin typeface="helvetica neue"/>
              </a:rPr>
              <a:t> NH, Al-</a:t>
            </a:r>
            <a:r>
              <a:rPr lang="en-US" b="0" i="0" dirty="0" err="1">
                <a:solidFill>
                  <a:srgbClr val="222222"/>
                </a:solidFill>
                <a:effectLst/>
                <a:highlight>
                  <a:srgbClr val="FFFFFF"/>
                </a:highlight>
                <a:latin typeface="helvetica neue"/>
              </a:rPr>
              <a:t>Zereini</a:t>
            </a:r>
            <a:r>
              <a:rPr lang="en-US" b="0" i="0" dirty="0">
                <a:solidFill>
                  <a:srgbClr val="222222"/>
                </a:solidFill>
                <a:effectLst/>
                <a:highlight>
                  <a:srgbClr val="FFFFFF"/>
                </a:highlight>
                <a:latin typeface="helvetica neue"/>
              </a:rPr>
              <a:t> WA, Abu-</a:t>
            </a:r>
            <a:r>
              <a:rPr lang="en-US" b="0" i="0" dirty="0" err="1">
                <a:solidFill>
                  <a:srgbClr val="222222"/>
                </a:solidFill>
                <a:effectLst/>
                <a:highlight>
                  <a:srgbClr val="FFFFFF"/>
                </a:highlight>
                <a:latin typeface="helvetica neue"/>
              </a:rPr>
              <a:t>Lubad</a:t>
            </a:r>
            <a:r>
              <a:rPr lang="en-US" b="0" i="0" dirty="0">
                <a:solidFill>
                  <a:srgbClr val="222222"/>
                </a:solidFill>
                <a:effectLst/>
                <a:highlight>
                  <a:srgbClr val="FFFFFF"/>
                </a:highlight>
                <a:latin typeface="helvetica neue"/>
              </a:rPr>
              <a:t> MA, </a:t>
            </a:r>
            <a:r>
              <a:rPr lang="en-US" b="0" i="0" dirty="0" err="1">
                <a:solidFill>
                  <a:srgbClr val="222222"/>
                </a:solidFill>
                <a:effectLst/>
                <a:highlight>
                  <a:srgbClr val="FFFFFF"/>
                </a:highlight>
                <a:latin typeface="helvetica neue"/>
              </a:rPr>
              <a:t>Aqel</a:t>
            </a:r>
            <a:r>
              <a:rPr lang="en-US" b="0" i="0" dirty="0">
                <a:solidFill>
                  <a:srgbClr val="222222"/>
                </a:solidFill>
                <a:effectLst/>
                <a:highlight>
                  <a:srgbClr val="FFFFFF"/>
                </a:highlight>
                <a:latin typeface="helvetica neue"/>
              </a:rPr>
              <a:t> AA, </a:t>
            </a:r>
            <a:r>
              <a:rPr lang="en-US" b="0" i="0" dirty="0" err="1">
                <a:solidFill>
                  <a:srgbClr val="222222"/>
                </a:solidFill>
                <a:effectLst/>
                <a:highlight>
                  <a:srgbClr val="FFFFFF"/>
                </a:highlight>
                <a:latin typeface="helvetica neue"/>
              </a:rPr>
              <a:t>Elkhatib</a:t>
            </a:r>
            <a:r>
              <a:rPr lang="en-US" b="0" i="0" dirty="0">
                <a:solidFill>
                  <a:srgbClr val="222222"/>
                </a:solidFill>
                <a:effectLst/>
                <a:highlight>
                  <a:srgbClr val="FFFFFF"/>
                </a:highlight>
                <a:latin typeface="helvetica neue"/>
              </a:rPr>
              <a:t> WF, Goering RV, Soliman AM. Emergence and Genomic Characterization of a </a:t>
            </a:r>
            <a:r>
              <a:rPr lang="en-US" b="0" i="1" dirty="0">
                <a:solidFill>
                  <a:srgbClr val="222222"/>
                </a:solidFill>
                <a:effectLst/>
                <a:highlight>
                  <a:srgbClr val="FFFFFF"/>
                </a:highlight>
                <a:latin typeface="helvetica neue"/>
              </a:rPr>
              <a:t>spa</a:t>
            </a:r>
            <a:r>
              <a:rPr lang="en-US" b="0" i="0" dirty="0">
                <a:solidFill>
                  <a:srgbClr val="222222"/>
                </a:solidFill>
                <a:effectLst/>
                <a:highlight>
                  <a:srgbClr val="FFFFFF"/>
                </a:highlight>
                <a:latin typeface="helvetica neue"/>
              </a:rPr>
              <a:t> Type t4407 ST6-SCC</a:t>
            </a:r>
            <a:r>
              <a:rPr lang="en-US" b="0" i="1" dirty="0">
                <a:solidFill>
                  <a:srgbClr val="222222"/>
                </a:solidFill>
                <a:effectLst/>
                <a:highlight>
                  <a:srgbClr val="FFFFFF"/>
                </a:highlight>
                <a:latin typeface="helvetica neue"/>
              </a:rPr>
              <a:t>mec</a:t>
            </a:r>
            <a:r>
              <a:rPr lang="en-US" b="0" i="0" dirty="0">
                <a:solidFill>
                  <a:srgbClr val="222222"/>
                </a:solidFill>
                <a:effectLst/>
                <a:highlight>
                  <a:srgbClr val="FFFFFF"/>
                </a:highlight>
                <a:latin typeface="helvetica neue"/>
              </a:rPr>
              <a:t> Type </a:t>
            </a:r>
            <a:r>
              <a:rPr lang="en-US" b="0" i="0" dirty="0" err="1">
                <a:solidFill>
                  <a:srgbClr val="222222"/>
                </a:solidFill>
                <a:effectLst/>
                <a:highlight>
                  <a:srgbClr val="FFFFFF"/>
                </a:highlight>
                <a:latin typeface="helvetica neue"/>
              </a:rPr>
              <a:t>IVa</a:t>
            </a:r>
            <a:r>
              <a:rPr lang="en-US" b="0" i="0" dirty="0">
                <a:solidFill>
                  <a:srgbClr val="222222"/>
                </a:solidFill>
                <a:effectLst/>
                <a:highlight>
                  <a:srgbClr val="FFFFFF"/>
                </a:highlight>
                <a:latin typeface="helvetica neue"/>
              </a:rPr>
              <a:t> Methicillin-Resistant </a:t>
            </a:r>
            <a:r>
              <a:rPr lang="en-US" b="0" i="1" dirty="0">
                <a:solidFill>
                  <a:srgbClr val="222222"/>
                </a:solidFill>
                <a:effectLst/>
                <a:highlight>
                  <a:srgbClr val="FFFFFF"/>
                </a:highlight>
                <a:latin typeface="helvetica neue"/>
              </a:rPr>
              <a:t>Staphylococcus aureus</a:t>
            </a:r>
            <a:r>
              <a:rPr lang="en-US" b="0" i="0" dirty="0">
                <a:solidFill>
                  <a:srgbClr val="222222"/>
                </a:solidFill>
                <a:effectLst/>
                <a:highlight>
                  <a:srgbClr val="FFFFFF"/>
                </a:highlight>
                <a:latin typeface="helvetica neue"/>
              </a:rPr>
              <a:t> Strain Isolated from Al-</a:t>
            </a:r>
            <a:r>
              <a:rPr lang="en-US" b="0" i="0" dirty="0" err="1">
                <a:solidFill>
                  <a:srgbClr val="222222"/>
                </a:solidFill>
                <a:effectLst/>
                <a:highlight>
                  <a:srgbClr val="FFFFFF"/>
                </a:highlight>
                <a:latin typeface="helvetica neue"/>
              </a:rPr>
              <a:t>Karak</a:t>
            </a:r>
            <a:r>
              <a:rPr lang="en-US" b="0" i="0" dirty="0">
                <a:solidFill>
                  <a:srgbClr val="222222"/>
                </a:solidFill>
                <a:effectLst/>
                <a:highlight>
                  <a:srgbClr val="FFFFFF"/>
                </a:highlight>
                <a:latin typeface="helvetica neue"/>
              </a:rPr>
              <a:t> Hospital, Jordan. </a:t>
            </a:r>
            <a:r>
              <a:rPr lang="en-US" b="0" i="1" dirty="0" err="1">
                <a:solidFill>
                  <a:srgbClr val="222222"/>
                </a:solidFill>
                <a:effectLst/>
                <a:highlight>
                  <a:srgbClr val="FFFFFF"/>
                </a:highlight>
                <a:latin typeface="helvetica neue"/>
              </a:rPr>
              <a:t>Medicina</a:t>
            </a:r>
            <a:r>
              <a:rPr lang="en-US" b="0" i="0" dirty="0">
                <a:solidFill>
                  <a:srgbClr val="222222"/>
                </a:solidFill>
                <a:effectLst/>
                <a:highlight>
                  <a:srgbClr val="FFFFFF"/>
                </a:highlight>
                <a:latin typeface="helvetica neue"/>
              </a:rPr>
              <a:t>. 2024; 60(2):295. https://doi.org/10.3390/medicina60020295</a:t>
            </a:r>
          </a:p>
          <a:p>
            <a:endParaRPr lang="en-US" sz="1200" b="0" i="0" dirty="0">
              <a:solidFill>
                <a:srgbClr val="222222"/>
              </a:solidFill>
              <a:effectLst/>
              <a:highlight>
                <a:srgbClr val="FFFFFF"/>
              </a:highlight>
              <a:latin typeface="helvetica neue"/>
              <a:ea typeface="Calibri" panose="020F0502020204030204" pitchFamily="34" charset="0"/>
              <a:cs typeface="Times New Roman" panose="02020603050405020304" pitchFamily="18" charset="0"/>
            </a:endParaRPr>
          </a:p>
          <a:p>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Elbehiry</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Ayman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Aldubaib</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Musaad</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Abalkhail</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Adil &amp; Marzouk,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Eman</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ALbeloushi</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Ahmad &amp; Moussa, Ihab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Ibrahem</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Mai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Albazie</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Hamad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Alqarni</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Abdullah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Anagreyyah</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Sulaiman</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Alghamdi, Saleh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Rawway</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Mohammed. (2022). How MALDI-TOF Mass Spectrometry Technology Contributes to Microbial Infection Control in Healthcare Settings. Vaccines. 10. 1881. 10.3390/vaccines10111881. </a:t>
            </a: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Color scheme over the top for high vs low SCC</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best to do references</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Too many pictures etc. on slides?</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much detail for bioinformatics work</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do I label the tables and figures in the talk- match my dissertation, or new scheme for the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powerpoint</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strict should I be about captioning photos from the web?</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48</a:t>
            </a:fld>
            <a:endParaRPr lang="en-US"/>
          </a:p>
        </p:txBody>
      </p:sp>
    </p:spTree>
    <p:extLst>
      <p:ext uri="{BB962C8B-B14F-4D97-AF65-F5344CB8AC3E}">
        <p14:creationId xmlns:p14="http://schemas.microsoft.com/office/powerpoint/2010/main" val="13500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This data comes from a longitudinal study of 10 certified organic dairy farms in Vermont carried out in Winter 2019-2020. </a:t>
            </a:r>
            <a:endParaRPr lang="en-US" sz="1800" dirty="0">
              <a:solidFill>
                <a:srgbClr val="000000"/>
              </a:solidFill>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The goal was to sample each herd 4 times, with 4-6 weeks elapsing between each farm visit.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From each of the 10 enrolled herds, thirty-five lactating cows of varying parity in early- to mid-lactation were chosen at random to be sampled for the duration of the study. At each farm visit, duplicate quarter milk samples were aseptically collected from each lactating quarter immediately before milking for all enrolled cows. </a:t>
            </a:r>
            <a:r>
              <a:rPr lang="en-US" sz="2000" dirty="0">
                <a:effectLst/>
                <a:latin typeface="Times New Roman" panose="02020603050405020304" pitchFamily="18" charset="0"/>
                <a:ea typeface="Calibri" panose="020F0502020204030204" pitchFamily="34" charset="0"/>
              </a:rPr>
              <a:t>Around the time of the first farm visit, herd records were captured from the record processing center working with 9 of the participating herds (Lancaster DHIA, Manheim, PA; Dairy One Co-Op. Inc., Ithaca, NY) to obtain freshening date and parity for the current lactation. Freshening date and parity for 1 herd was obtained from personal communication with the producer who kept written records. </a:t>
            </a:r>
            <a:endParaRPr lang="en-US" sz="1800" dirty="0">
              <a:latin typeface="+mn-lt"/>
            </a:endParaRPr>
          </a:p>
        </p:txBody>
      </p:sp>
      <p:sp>
        <p:nvSpPr>
          <p:cNvPr id="4" name="Slide Number Placeholder 3"/>
          <p:cNvSpPr>
            <a:spLocks noGrp="1"/>
          </p:cNvSpPr>
          <p:nvPr>
            <p:ph type="sldNum" sz="quarter" idx="5"/>
          </p:nvPr>
        </p:nvSpPr>
        <p:spPr/>
        <p:txBody>
          <a:bodyPr/>
          <a:lstStyle/>
          <a:p>
            <a:fld id="{964160AC-3468-476C-BCB9-173D80028054}" type="slidenum">
              <a:rPr lang="en-US" smtClean="0"/>
              <a:t>6</a:t>
            </a:fld>
            <a:endParaRPr lang="en-US"/>
          </a:p>
        </p:txBody>
      </p:sp>
    </p:spTree>
    <p:extLst>
      <p:ext uri="{BB962C8B-B14F-4D97-AF65-F5344CB8AC3E}">
        <p14:creationId xmlns:p14="http://schemas.microsoft.com/office/powerpoint/2010/main" val="84624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overview of our 10 enrolled herds. </a:t>
            </a:r>
            <a:r>
              <a:rPr lang="en-US" sz="1200" dirty="0">
                <a:solidFill>
                  <a:schemeClr val="tx1"/>
                </a:solidFill>
                <a:effectLst/>
                <a:latin typeface="+mn-lt"/>
                <a:ea typeface="+mn-ea"/>
                <a:cs typeface="+mn-cs"/>
              </a:rPr>
              <a:t>The median number of lactating cows was 59 (range: 39-77)</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with a variety of breeds represented. There were 5 farms using a </a:t>
            </a:r>
            <a:r>
              <a:rPr lang="en-US" sz="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tiestall</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facility, and 5 farms where cows were housed on a bedded pack. You can see that the weighted average somatic cell count from the last test date prior to starting the study ranged pretty widely between the enrolled herds, </a:t>
            </a:r>
          </a:p>
          <a:p>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r>
              <a:rPr lang="en-US" sz="1800" kern="0" dirty="0">
                <a:effectLst/>
                <a:latin typeface="Times New Roman" panose="02020603050405020304" pitchFamily="18" charset="0"/>
                <a:ea typeface="Times New Roman" panose="02020603050405020304" pitchFamily="18" charset="0"/>
              </a:rPr>
              <a:t>Five farms housed cows in a tiestall bedded with wood shavings, and 5 utilized a deep bedded pack system (3 actively managed for composting by tilling, 2 static/deep-bedded). </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US" sz="1200" dirty="0">
              <a:solidFill>
                <a:srgbClr val="000000"/>
              </a:solidFill>
              <a:effectLst/>
              <a:latin typeface="Calibri" panose="020F0502020204030204" pitchFamily="34" charset="0"/>
              <a:cs typeface="Calibri" panose="020F0502020204030204" pitchFamily="34" charset="0"/>
            </a:endParaRPr>
          </a:p>
          <a:p>
            <a:r>
              <a:rPr lang="en-US" b="0" i="0" dirty="0">
                <a:solidFill>
                  <a:srgbClr val="1F497D"/>
                </a:solidFill>
                <a:effectLst/>
                <a:latin typeface="Calibri" panose="020F0502020204030204" pitchFamily="34" charset="0"/>
              </a:rPr>
              <a:t>[The average SCC of the lactating cows in the herd is adjusted (weighted) to account for level of milk production – so a cow making a lot of high cell count milk contributes more to the average than a cow making a lower volume of milk but with the same milk SCC]</a:t>
            </a:r>
          </a:p>
          <a:p>
            <a:endParaRPr lang="en-US" b="0" i="0" dirty="0">
              <a:solidFill>
                <a:srgbClr val="1F497D"/>
              </a:solidFill>
              <a:effectLst/>
              <a:latin typeface="Calibri" panose="020F0502020204030204" pitchFamily="34" charset="0"/>
            </a:endParaRPr>
          </a:p>
          <a:p>
            <a:r>
              <a:rPr lang="en-US" b="0" i="0" dirty="0">
                <a:solidFill>
                  <a:srgbClr val="1F1F1F"/>
                </a:solidFill>
                <a:effectLst/>
                <a:highlight>
                  <a:srgbClr val="FFFFFF"/>
                </a:highlight>
                <a:latin typeface="Google Sans"/>
              </a:rPr>
              <a:t>Rolling Herd Average for milk production represents </a:t>
            </a:r>
            <a:r>
              <a:rPr lang="en-US" b="0" i="0" dirty="0">
                <a:solidFill>
                  <a:srgbClr val="040C28"/>
                </a:solidFill>
                <a:effectLst/>
                <a:latin typeface="Google Sans"/>
              </a:rPr>
              <a:t>the average amount of milk produced by the average cow in the herd for the last 365 days</a:t>
            </a:r>
            <a:r>
              <a:rPr lang="en-US" b="0" i="0" dirty="0">
                <a:solidFill>
                  <a:srgbClr val="1F1F1F"/>
                </a:solidFill>
                <a:effectLst/>
                <a:highlight>
                  <a:srgbClr val="FFFFFF"/>
                </a:highlight>
                <a:latin typeface="Google Sans"/>
              </a:rPr>
              <a:t>. </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725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After every farm visit, </a:t>
            </a:r>
            <a:r>
              <a:rPr lang="en-US" sz="1600" dirty="0">
                <a:effectLst/>
                <a:latin typeface="+mn-lt"/>
                <a:ea typeface="Calibri" panose="020F0502020204030204" pitchFamily="34" charset="0"/>
              </a:rPr>
              <a:t>standard aerobic bacteriological culture of quartermilk samples was performed in duplicate to identify intramammary infections; </a:t>
            </a:r>
            <a:r>
              <a:rPr lang="en-US" sz="1600" dirty="0"/>
              <a:t>additionally, an aliquot was frozen for submission to the state agricultural lab for </a:t>
            </a:r>
            <a:r>
              <a:rPr lang="en-US" sz="1600" b="0" i="0" u="none" strike="noStrike" baseline="0" dirty="0">
                <a:latin typeface="Berkeley-Medium"/>
              </a:rPr>
              <a:t>quarter-level somatic cell count using flow cytometry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Calibri" panose="020F0502020204030204" pitchFamily="34" charset="0"/>
              </a:rPr>
              <a:t>Bacteria deemed to be causing IMI were first presumptively identified based on morphology, hemolytic pattern, and standard bench-top diagnostic methods, and then sent to the Adkin’s lab in Missouri for further identification using MALDI-</a:t>
            </a:r>
            <a:r>
              <a:rPr lang="en-US" sz="1600" dirty="0" err="1">
                <a:effectLst/>
                <a:latin typeface="+mn-lt"/>
                <a:ea typeface="Calibri" panose="020F0502020204030204" pitchFamily="34" charset="0"/>
              </a:rPr>
              <a:t>ToF</a:t>
            </a: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Times New Roman" panose="02020603050405020304" pitchFamily="18" charset="0"/>
                <a:ea typeface="Calibri" panose="020F0502020204030204" pitchFamily="34" charset="0"/>
              </a:rPr>
              <a:t>A quarter was considered positive for an IMI when greater than or equal to 1 CFU was identified with the same morphology for both duplicate samples, and negative when there was no significant growth in that quarter on either duplicate plate. </a:t>
            </a:r>
            <a:endParaRPr lang="en-US" sz="1200" b="0" i="1"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baseline="0" dirty="0">
                <a:effectLst/>
                <a:latin typeface="Times New Roman" panose="02020603050405020304" pitchFamily="18" charset="0"/>
                <a:ea typeface="Calibri" panose="020F0502020204030204" pitchFamily="34" charset="0"/>
              </a:rPr>
              <a:t>plated 10 </a:t>
            </a:r>
            <a:r>
              <a:rPr lang="en-US" sz="1200" b="0" i="1" u="none" strike="noStrike" baseline="0" dirty="0" err="1">
                <a:effectLst/>
                <a:latin typeface="Times New Roman" panose="02020603050405020304" pitchFamily="18" charset="0"/>
                <a:ea typeface="Calibri" panose="020F0502020204030204" pitchFamily="34" charset="0"/>
              </a:rPr>
              <a:t>uL</a:t>
            </a:r>
            <a:r>
              <a:rPr lang="en-US" sz="1200" b="0" i="1" u="none" strike="noStrike" baseline="0" dirty="0">
                <a:effectLst/>
                <a:latin typeface="Times New Roman" panose="02020603050405020304" pitchFamily="18" charset="0"/>
                <a:ea typeface="Calibri" panose="020F0502020204030204" pitchFamily="34" charset="0"/>
              </a:rPr>
              <a:t> milk; would be equivalent to 100 CFU/mL</a:t>
            </a:r>
            <a:endParaRPr lang="en-US" sz="1200" b="0" i="1" u="none" strike="noStrike" baseline="0" dirty="0">
              <a:latin typeface="Berkeley-Mediu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526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Calibri" panose="020F0502020204030204" pitchFamily="34" charset="0"/>
              </a:rPr>
              <a:t>Descriptive analysis for short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Using the bacteriological status and species identification, a quarter-day IMI status was assigned to each quarter observation: 1) “healthy,” when there was no significant growth; 2) “single pathogen infection,” when ≥ 100 CFU/mL of a particular pathogen was identified in pure culture on both plates, 3) “mixed infection,” when ≥ 100 CFU/mL of 2 different pathogens were identified in mixed culture on both plates; and 4) “unknown” “contaminated,” when ≥ 1 of the 2 samples had more than 2 morphologically distinct isolates growing on a plate; 5) and “indeterminate,”  when the set of quarter-milk samples did not meet the criteria for any of the previous categories (e.g., missing duplicate). </a:t>
            </a:r>
            <a:r>
              <a:rPr lang="en-US" sz="1800" kern="0" dirty="0">
                <a:effectLst/>
                <a:latin typeface="Times New Roman" panose="02020603050405020304" pitchFamily="18" charset="0"/>
                <a:ea typeface="Times New Roman" panose="02020603050405020304" pitchFamily="18" charset="0"/>
              </a:rPr>
              <a:t>A quarter-day observation was included in the final data set if the IMI status was classified as no growth, single pathogen infection, or mixed infection.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Quarter-day IMI status, cow information, visit, and herd data were organized into a spreadsheet and imported into the R Statistical Programming Environment for analysis. The quarter-level prevalence for each farm visit was calculated by dividing the number of quarters infected with a particular pathogen (or grouping of similar pathogens) by the total number of sampled quarters at risk where IMI status could be determined for that farm visit. Median and range of quarter-level prevalence for each herd was then calculated using all consecutive visits to a particular farm. Median and range of quarter-level prevalence for tiestalls and bedded packs were calculated over all 15 visits to each facility type, respectively. Overall median and range of quarter-level prevalence were calculated using all 30 visits to the 10 farms.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627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Species from the genus </a:t>
            </a:r>
            <a:r>
              <a:rPr lang="en-US" sz="1800" i="1" dirty="0">
                <a:effectLst/>
                <a:latin typeface="Times New Roman" panose="02020603050405020304" pitchFamily="18" charset="0"/>
                <a:ea typeface="Times New Roman" panose="02020603050405020304" pitchFamily="18" charset="0"/>
              </a:rPr>
              <a:t>Staphylococcus</a:t>
            </a:r>
            <a:r>
              <a:rPr lang="en-US" sz="1800" dirty="0">
                <a:effectLst/>
                <a:latin typeface="Times New Roman" panose="02020603050405020304" pitchFamily="18" charset="0"/>
                <a:ea typeface="Times New Roman" panose="02020603050405020304" pitchFamily="18" charset="0"/>
              </a:rPr>
              <a:t> were responsible for the majority of mastitis in these herds. </a:t>
            </a:r>
            <a:r>
              <a:rPr lang="en-US" sz="1800" i="1" dirty="0">
                <a:effectLst/>
                <a:latin typeface="Times New Roman" panose="02020603050405020304" pitchFamily="18" charset="0"/>
                <a:ea typeface="Times New Roman" panose="02020603050405020304" pitchFamily="18" charset="0"/>
              </a:rPr>
              <a:t>S. chromogenes</a:t>
            </a:r>
            <a:r>
              <a:rPr lang="en-US" sz="1800" dirty="0">
                <a:effectLst/>
                <a:latin typeface="Times New Roman" panose="02020603050405020304" pitchFamily="18" charset="0"/>
                <a:ea typeface="Times New Roman" panose="02020603050405020304" pitchFamily="18" charset="0"/>
              </a:rPr>
              <a:t> was the most frequently found, followed by </a:t>
            </a:r>
            <a:r>
              <a:rPr lang="en-US" sz="1800" i="1" dirty="0">
                <a:effectLst/>
                <a:latin typeface="Times New Roman" panose="02020603050405020304" pitchFamily="18" charset="0"/>
                <a:ea typeface="Times New Roman" panose="02020603050405020304" pitchFamily="18" charset="0"/>
              </a:rPr>
              <a:t>S. aureus</a:t>
            </a:r>
            <a:r>
              <a:rPr lang="en-US" sz="1800" dirty="0">
                <a:effectLst/>
                <a:latin typeface="Times New Roman" panose="02020603050405020304" pitchFamily="18" charset="0"/>
                <a:ea typeface="Times New Roman" panose="02020603050405020304" pitchFamily="18" charset="0"/>
              </a:rPr>
              <a:t>. The diversity of staphylococcal species observed and the species-level effect on inflammatory reaction (as measured by somatic cell count, or SCC) was similar to conventional herds. Compared to healthy quarters, SCC was higher in quarters infected with nine of 10 staphylococcal species identified. Although increase in SCC was modest for most staphylococcal species, their widespread nature can still result in sizeable increases in bulk tank SCC.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15</a:t>
            </a:fld>
            <a:endParaRPr lang="en-US"/>
          </a:p>
        </p:txBody>
      </p:sp>
    </p:spTree>
    <p:extLst>
      <p:ext uri="{BB962C8B-B14F-4D97-AF65-F5344CB8AC3E}">
        <p14:creationId xmlns:p14="http://schemas.microsoft.com/office/powerpoint/2010/main" val="3973854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Using the bacteriological status and speciation information, a quarter-day IMI status was assigned to each quarter observation: 1) “healthy,” when there was no significant growth; 2) “infected with a single SaM species,” when ≥ 100 CFU/mL of a particular SaM species was identified in pure culture on both plates; 3) “infected with 2 SaM species,” when ≥ 100 CFU/mL of 2 different SaM species were identified in mixed culture on both plates; 4) “infected with non-SaM species,” when ≥ 100 CFU/mL of a non-SaM species was identified in pure or mixed culture on both plates (possibly in combination with a SaM species); and 5) “unknown” if the sample status had been identified as contaminated or indeterminate as previously described.</a:t>
            </a:r>
            <a:r>
              <a:rPr lang="en-US" sz="1800" kern="0"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 quarter-day observation was included in the final data set if: 1) the IMI status was classified as healthy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or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infected with a single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SaM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species for any of the most frequently observed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SaM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species (≥ 5 observed IMI); 2) it was collected from a cow ≤ 305 DIM at time of observation; and 3) it had an associated quarter-level SCC measurement. Figure 1 depicts the selection of the final data set of quarter-day observations using these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Figure 1</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Flow diagram describing selection of final data set of quarter-day observations collected from 382 cows during a longitudinal, cross-sectional observational study of 10 certified organic dairy farms in Vermont (US).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749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B78F-4C7C-965F-081F-B88D037FE2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02B312-1DCE-6618-DCC7-6189A3EDE7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2FDBB7-199C-66C7-B6BE-04E5EFCD3E2F}"/>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651605EC-170A-4335-AA2E-250FAC866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E4134-3F6C-801E-D281-B05CA841940B}"/>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231507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BE041-506B-8245-11F8-3EB9255410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F16267-C863-EDBD-7C07-0AB1D3CEA6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DA19D2-F1D6-8812-3005-5ECE110A12E6}"/>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69EDC496-B8C2-695E-3195-8C363D95B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EB81C-D475-3967-152D-0D5C650AD09C}"/>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64914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023CA-D104-DE41-FC71-5FC570BA6F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2AF1CE-FD88-24D6-3FDB-F88E2971BA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28676-62B2-A390-6C07-A7941959D83C}"/>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594ECF34-3290-0218-7989-8F71700B9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E8B64-E55B-D4F4-0257-24253E7C3474}"/>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220174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ED84-0C78-717D-1DDC-8FC779573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DD9B6D-C133-EDB9-5B27-0EB0313CDA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8154E-EA02-B715-E185-6F9A2C27299C}"/>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E38BDA05-579E-1F41-CCB9-DCC31E652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FCF39-5AD9-0C37-5CC4-A1E91C39CB76}"/>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05411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D8B5-6F87-346B-BF6D-E61534829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237C27-7187-774D-3702-1A052435E9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E9D3D-C51C-EB0C-06B9-7CC15DC67CBD}"/>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95CDD6FC-6D0C-BA76-7812-695CBC002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E38AF-0F58-9FAF-F3A1-D1FBAC34B031}"/>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59221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69A3-C47E-5F0B-1B57-73A20455E4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B5CC0-117F-EBCD-A2ED-82D815842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658206-4E77-8B8A-1843-21EF588492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E234C1-E817-8D6F-D782-133046B098FA}"/>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6" name="Footer Placeholder 5">
            <a:extLst>
              <a:ext uri="{FF2B5EF4-FFF2-40B4-BE49-F238E27FC236}">
                <a16:creationId xmlns:a16="http://schemas.microsoft.com/office/drawing/2014/main" id="{FFFC9CDD-1AE4-6B74-B4D2-1F2DB1FA2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AC286-597F-81FA-8C38-09AD22129ACF}"/>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404903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F55DE-3184-9A42-8E07-BAFE273F71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78A84E-04AB-C8E9-D809-92E11130B0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E3247A-BCBC-0887-F02E-8BF218901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A54E2A-9FBD-5446-BF19-80A052F86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85FA6A-D3DF-8762-BA09-D5DCD333C1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E44905-9839-8166-DE52-59D630F7A3E0}"/>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8" name="Footer Placeholder 7">
            <a:extLst>
              <a:ext uri="{FF2B5EF4-FFF2-40B4-BE49-F238E27FC236}">
                <a16:creationId xmlns:a16="http://schemas.microsoft.com/office/drawing/2014/main" id="{55F396B4-07E9-88B1-27E8-4115BFEC64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304B10-208B-3F90-3BC2-C0E28AAC9303}"/>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24771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51023-6031-3757-45CB-CE62C4D11D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7EADA7-F84C-1BDF-97D0-26F4EF823981}"/>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4" name="Footer Placeholder 3">
            <a:extLst>
              <a:ext uri="{FF2B5EF4-FFF2-40B4-BE49-F238E27FC236}">
                <a16:creationId xmlns:a16="http://schemas.microsoft.com/office/drawing/2014/main" id="{CAAE482E-4693-EF34-E566-0A960BEE5E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EDA64A-B106-15B7-BB77-33DDBFA9D997}"/>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37693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3B42F-AAAC-C600-9D8A-E864901DC061}"/>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3" name="Footer Placeholder 2">
            <a:extLst>
              <a:ext uri="{FF2B5EF4-FFF2-40B4-BE49-F238E27FC236}">
                <a16:creationId xmlns:a16="http://schemas.microsoft.com/office/drawing/2014/main" id="{6EA23FB7-B305-8557-7BCF-EAAC50753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868D4F-7578-4139-81DD-34CC5D3CF6F9}"/>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40642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D7DB-3256-8E7D-AF0F-E8D66B24A3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03B9E2-B524-D849-C8CC-22C6C11CA8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88E8A7-B628-AAF0-08E7-941D52153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AEE7B4-D544-1A5A-CB65-933C56812A78}"/>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6" name="Footer Placeholder 5">
            <a:extLst>
              <a:ext uri="{FF2B5EF4-FFF2-40B4-BE49-F238E27FC236}">
                <a16:creationId xmlns:a16="http://schemas.microsoft.com/office/drawing/2014/main" id="{593E7960-25B8-E6F2-EC66-73AD94519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7ADED-3A94-A62E-169E-9048CA9A66BA}"/>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1523981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20DD-3BAD-A806-0D5E-375B90F8D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3AFEF-9C58-FAAF-46EF-862492F6E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E64A13-F730-E26F-843C-84BE8488E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3D981-7745-90E2-A427-58DB30048D6F}"/>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6" name="Footer Placeholder 5">
            <a:extLst>
              <a:ext uri="{FF2B5EF4-FFF2-40B4-BE49-F238E27FC236}">
                <a16:creationId xmlns:a16="http://schemas.microsoft.com/office/drawing/2014/main" id="{3BD5D4BB-2F53-DC7B-8821-06DC4DF57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10A66A-EC98-BB75-A8A9-5CB69C3E3EFB}"/>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193284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F3A7F8-757B-0596-60F6-1B0BFAD87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E6A059-471F-C027-A374-80E5CEDFAC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8394F4-E7C0-1610-E294-DA46EFD997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17E520FB-407A-B67E-DD08-94DBA439A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F77FC2-09B5-6055-FDC7-07E41B39E2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02A8D-F345-478B-94A2-56D7FF20EDEB}" type="slidenum">
              <a:rPr lang="en-US" smtClean="0"/>
              <a:t>‹#›</a:t>
            </a:fld>
            <a:endParaRPr lang="en-US"/>
          </a:p>
        </p:txBody>
      </p:sp>
    </p:spTree>
    <p:extLst>
      <p:ext uri="{BB962C8B-B14F-4D97-AF65-F5344CB8AC3E}">
        <p14:creationId xmlns:p14="http://schemas.microsoft.com/office/powerpoint/2010/main" val="4216607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23.jpeg"/><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A372AB-32A7-8D48-AB15-AA99B296DED3}"/>
              </a:ext>
            </a:extLst>
          </p:cNvPr>
          <p:cNvSpPr/>
          <p:nvPr/>
        </p:nvSpPr>
        <p:spPr>
          <a:xfrm>
            <a:off x="2054450" y="2967335"/>
            <a:ext cx="808311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General organic background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7752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FBEEBB8E-7862-9729-9030-5E05212608DB}"/>
              </a:ext>
            </a:extLst>
          </p:cNvPr>
          <p:cNvGraphicFramePr>
            <a:graphicFrameLocks noGrp="1"/>
          </p:cNvGraphicFramePr>
          <p:nvPr>
            <p:extLst>
              <p:ext uri="{D42A27DB-BD31-4B8C-83A1-F6EECF244321}">
                <p14:modId xmlns:p14="http://schemas.microsoft.com/office/powerpoint/2010/main" val="116775517"/>
              </p:ext>
            </p:extLst>
          </p:nvPr>
        </p:nvGraphicFramePr>
        <p:xfrm>
          <a:off x="510988" y="295836"/>
          <a:ext cx="7361822" cy="5881137"/>
        </p:xfrm>
        <a:graphic>
          <a:graphicData uri="http://schemas.openxmlformats.org/drawingml/2006/table">
            <a:tbl>
              <a:tblPr firstRow="1" firstCol="1" bandRow="1"/>
              <a:tblGrid>
                <a:gridCol w="150573">
                  <a:extLst>
                    <a:ext uri="{9D8B030D-6E8A-4147-A177-3AD203B41FA5}">
                      <a16:colId xmlns:a16="http://schemas.microsoft.com/office/drawing/2014/main" val="500347511"/>
                    </a:ext>
                  </a:extLst>
                </a:gridCol>
                <a:gridCol w="100528">
                  <a:extLst>
                    <a:ext uri="{9D8B030D-6E8A-4147-A177-3AD203B41FA5}">
                      <a16:colId xmlns:a16="http://schemas.microsoft.com/office/drawing/2014/main" val="548337326"/>
                    </a:ext>
                  </a:extLst>
                </a:gridCol>
                <a:gridCol w="1037407">
                  <a:extLst>
                    <a:ext uri="{9D8B030D-6E8A-4147-A177-3AD203B41FA5}">
                      <a16:colId xmlns:a16="http://schemas.microsoft.com/office/drawing/2014/main" val="3500926662"/>
                    </a:ext>
                  </a:extLst>
                </a:gridCol>
                <a:gridCol w="467178">
                  <a:extLst>
                    <a:ext uri="{9D8B030D-6E8A-4147-A177-3AD203B41FA5}">
                      <a16:colId xmlns:a16="http://schemas.microsoft.com/office/drawing/2014/main" val="1718620480"/>
                    </a:ext>
                  </a:extLst>
                </a:gridCol>
                <a:gridCol w="467178">
                  <a:extLst>
                    <a:ext uri="{9D8B030D-6E8A-4147-A177-3AD203B41FA5}">
                      <a16:colId xmlns:a16="http://schemas.microsoft.com/office/drawing/2014/main" val="941152126"/>
                    </a:ext>
                  </a:extLst>
                </a:gridCol>
                <a:gridCol w="467178">
                  <a:extLst>
                    <a:ext uri="{9D8B030D-6E8A-4147-A177-3AD203B41FA5}">
                      <a16:colId xmlns:a16="http://schemas.microsoft.com/office/drawing/2014/main" val="1139752786"/>
                    </a:ext>
                  </a:extLst>
                </a:gridCol>
                <a:gridCol w="467178">
                  <a:extLst>
                    <a:ext uri="{9D8B030D-6E8A-4147-A177-3AD203B41FA5}">
                      <a16:colId xmlns:a16="http://schemas.microsoft.com/office/drawing/2014/main" val="4118973368"/>
                    </a:ext>
                  </a:extLst>
                </a:gridCol>
                <a:gridCol w="467178">
                  <a:extLst>
                    <a:ext uri="{9D8B030D-6E8A-4147-A177-3AD203B41FA5}">
                      <a16:colId xmlns:a16="http://schemas.microsoft.com/office/drawing/2014/main" val="3784794422"/>
                    </a:ext>
                  </a:extLst>
                </a:gridCol>
                <a:gridCol w="467178">
                  <a:extLst>
                    <a:ext uri="{9D8B030D-6E8A-4147-A177-3AD203B41FA5}">
                      <a16:colId xmlns:a16="http://schemas.microsoft.com/office/drawing/2014/main" val="785030807"/>
                    </a:ext>
                  </a:extLst>
                </a:gridCol>
                <a:gridCol w="467178">
                  <a:extLst>
                    <a:ext uri="{9D8B030D-6E8A-4147-A177-3AD203B41FA5}">
                      <a16:colId xmlns:a16="http://schemas.microsoft.com/office/drawing/2014/main" val="2019030382"/>
                    </a:ext>
                  </a:extLst>
                </a:gridCol>
                <a:gridCol w="467178">
                  <a:extLst>
                    <a:ext uri="{9D8B030D-6E8A-4147-A177-3AD203B41FA5}">
                      <a16:colId xmlns:a16="http://schemas.microsoft.com/office/drawing/2014/main" val="3414672595"/>
                    </a:ext>
                  </a:extLst>
                </a:gridCol>
                <a:gridCol w="467178">
                  <a:extLst>
                    <a:ext uri="{9D8B030D-6E8A-4147-A177-3AD203B41FA5}">
                      <a16:colId xmlns:a16="http://schemas.microsoft.com/office/drawing/2014/main" val="1592054320"/>
                    </a:ext>
                  </a:extLst>
                </a:gridCol>
                <a:gridCol w="467178">
                  <a:extLst>
                    <a:ext uri="{9D8B030D-6E8A-4147-A177-3AD203B41FA5}">
                      <a16:colId xmlns:a16="http://schemas.microsoft.com/office/drawing/2014/main" val="1235291742"/>
                    </a:ext>
                  </a:extLst>
                </a:gridCol>
                <a:gridCol w="467178">
                  <a:extLst>
                    <a:ext uri="{9D8B030D-6E8A-4147-A177-3AD203B41FA5}">
                      <a16:colId xmlns:a16="http://schemas.microsoft.com/office/drawing/2014/main" val="1044194776"/>
                    </a:ext>
                  </a:extLst>
                </a:gridCol>
                <a:gridCol w="467178">
                  <a:extLst>
                    <a:ext uri="{9D8B030D-6E8A-4147-A177-3AD203B41FA5}">
                      <a16:colId xmlns:a16="http://schemas.microsoft.com/office/drawing/2014/main" val="3114381878"/>
                    </a:ext>
                  </a:extLst>
                </a:gridCol>
                <a:gridCol w="467178">
                  <a:extLst>
                    <a:ext uri="{9D8B030D-6E8A-4147-A177-3AD203B41FA5}">
                      <a16:colId xmlns:a16="http://schemas.microsoft.com/office/drawing/2014/main" val="4033670506"/>
                    </a:ext>
                  </a:extLst>
                </a:gridCol>
              </a:tblGrid>
              <a:tr h="366596">
                <a:tc gridSpan="16">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1. Quarter-level prevalence of pathogens </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(or grouping of similar pathogens)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causing intramammary infections [median (range)] by farm, stratified by facility type. </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3,332 q</a:t>
                      </a: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uarter-level observations were collected</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from </a:t>
                      </a: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1,456 quarters belonging to 382 cows</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3906029"/>
                  </a:ext>
                </a:extLst>
              </a:tr>
              <a:tr h="164096">
                <a:tc gridSpan="3">
                  <a:txBody>
                    <a:bodyPr/>
                    <a:lstStyle/>
                    <a:p>
                      <a:pPr>
                        <a:lnSpc>
                          <a:spcPct val="107000"/>
                        </a:lnSpc>
                      </a:pPr>
                      <a:endParaRPr lang="en-US" sz="400" kern="100">
                        <a:effectLst/>
                        <a:latin typeface="Times New Roman" panose="02020603050405020304" pitchFamily="18"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 avg.</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 avg.</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Overall</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945150668"/>
                  </a:ext>
                </a:extLst>
              </a:tr>
              <a:tr h="83930">
                <a:tc gridSpan="3">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 farm visits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568462331"/>
                  </a:ext>
                </a:extLst>
              </a:tr>
              <a:tr h="83930">
                <a:tc gridSpan="3">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Pathogen (group)</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532961241"/>
                  </a:ext>
                </a:extLst>
              </a:tr>
              <a:tr h="217955">
                <a:tc>
                  <a:txBody>
                    <a:bodyPr/>
                    <a:lstStyle/>
                    <a:p>
                      <a:pPr>
                        <a:lnSpc>
                          <a:spcPct val="107000"/>
                        </a:lnSpc>
                      </a:pPr>
                      <a:endParaRPr lang="en-US" sz="400" kern="100">
                        <a:effectLst/>
                        <a:latin typeface="Times New Roman" panose="02020603050405020304" pitchFamily="18"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aureus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3.5 (3.1-4)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1.9 (1.7-2.4)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4 (3.4-4.1)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3.5 (3.2-3.9)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0.9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3.2 (0.9-4.1)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4.8 (4.7-8.4)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13.1 (11.7-14.1)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0.8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1.3 (0.9-1.7)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2.6 (0-14.1)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3.2 (0-14.1)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extLst>
                  <a:ext uri="{0D108BD9-81ED-4DB2-BD59-A6C34878D82A}">
                    <a16:rowId xmlns:a16="http://schemas.microsoft.com/office/drawing/2014/main" val="2353449599"/>
                  </a:ext>
                </a:extLst>
              </a:tr>
              <a:tr h="21795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aureus</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staphylococci and mammaliicocci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(9.7-10.4)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19.6 (16.7-23.2)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(22.3-25.6)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15.8 (14.2-18.5)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20.4 (19-24.5)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 (9.7-25.6)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24.8 (21.9-39.8)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14.1 (12.8-18.2)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23.6 (21.9-25.5)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19.4 (17.6-21.1)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20.6 (19.4-22.4)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21.1 (12.8-39.8)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 (9.7-39.8)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extLst>
                  <a:ext uri="{0D108BD9-81ED-4DB2-BD59-A6C34878D82A}">
                    <a16:rowId xmlns:a16="http://schemas.microsoft.com/office/drawing/2014/main" val="9953769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agnetis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(1.8-2.1)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(0.8-3.6)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22583308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auricularis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66640623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capitis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4259235923"/>
                  </a:ext>
                </a:extLst>
              </a:tr>
              <a:tr h="21795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 (5.3-6.3)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13.1 (11.7-15.9)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16.2 (14.9-16.8)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8.8 (7.1-8.9)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15.5 (13.8-15.5)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13.1 (5.3-16.8)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15.2 (13.3-21.7)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7.8 (6.5-10.1)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19.5 (17.5-21.8)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15.9 (14.3-17.4)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16.8 (16.1-17.6)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16.1 (6.5-21.8)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14.6 (5.3-21.8)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304417430"/>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cohnii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74031020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devriesei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 (1.7-2.7)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45506316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epidermidis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4144649335"/>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equorum</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 (1.7-3.7)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35258624"/>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gallinarum</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557439585"/>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haemolyticus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(1.6-1.8)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3.1 (2.4-4.8)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(2.1-3.3)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 (2.7-3.5)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2.7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863236936"/>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hominis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013927970"/>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hyicus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1222009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pseudintermedius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80347298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saprophyticus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91141167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simulans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3.2 (2.5-4.3)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3.2 (3.1-3.5)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(2.3-2.4)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(0.8-1.9)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785570093"/>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succinus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79584551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warneri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2.5 (2.4-2.6)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(1.6-1.8)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(0.8-2.4)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7210209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xylosus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944642184"/>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fleurettii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12269731"/>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sciuri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562574804"/>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vitilinus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92312096"/>
                  </a:ext>
                </a:extLst>
              </a:tr>
              <a:tr h="14363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dysgalactiae</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 (2.8-7.3)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 (0.8-1.7)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367262233"/>
                  </a:ext>
                </a:extLst>
              </a:tr>
              <a:tr h="14363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uberis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5.6 (5-6.1)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 (4-5.1)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(2.4-2.6)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(0.9-6.1)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3.6 (3.2-5.5)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4.2 (1.1-6.1)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(1.8-3.5)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5.3 (4-5.6)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3.6 (0-6.1)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3.4 (0-6.1)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40914023"/>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61221140"/>
                  </a:ext>
                </a:extLst>
              </a:tr>
              <a:tr h="21795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streptococcal and streptococcal-like organisms</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930677320"/>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Corynebacterium</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(0.9-6.3)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7.5 (6.7-11)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(0.8-2.6)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11.5 (5.3-20.2)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963421207"/>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Kocuria</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68660619"/>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gram-positive bacteria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2.1 (1-4.3)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(0.8-1.8)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24990966"/>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Coliforms</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 (1-2)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1.8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649364906"/>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gram-negative bacteria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686041898"/>
                  </a:ext>
                </a:extLst>
              </a:tr>
              <a:tr h="83930">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Candida rugosa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571255483"/>
                  </a:ext>
                </a:extLst>
              </a:tr>
              <a:tr h="83930">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Unable to be identified</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21988246"/>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 viridans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78608552"/>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streptococcal and streptococcal-like organisms not listed separately: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(genus-level identification only)</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Streptococcus canis, Enterococcus saccharolyticus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0307521"/>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Corynebacterium</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amycolatum, C. callunae, C. casei, C. confusum, C. glutamicum, C. stationis, C. ulcerans, C. variabile, C. xerosis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5800140"/>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K</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ocuria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Kocuria</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carniphila, Kocuria</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palustris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07517729"/>
                  </a:ext>
                </a:extLst>
              </a:tr>
              <a:tr h="83930">
                <a:tc gridSpan="16">
                  <a:txBody>
                    <a:bodyPr/>
                    <a:lstStyle/>
                    <a:p>
                      <a:pPr marL="0" marR="0">
                        <a:lnSpc>
                          <a:spcPct val="107000"/>
                        </a:lnSpc>
                        <a:spcBef>
                          <a:spcPts val="0"/>
                        </a:spcBef>
                        <a:spcAft>
                          <a:spcPts val="0"/>
                        </a:spcAft>
                      </a:pPr>
                      <a:r>
                        <a:rPr lang="en-US" sz="3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Enterobacter </a:t>
                      </a:r>
                      <a:r>
                        <a:rPr lang="en-US" sz="3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Escherichia coli, Klebsiella aerogenes, Klebsiella pneumoniae,</a:t>
                      </a:r>
                      <a:r>
                        <a:rPr lang="en-US" sz="300" i="1" kern="100" dirty="0">
                          <a:effectLst/>
                          <a:latin typeface="Times New Roman" panose="02020603050405020304" pitchFamily="18" charset="0"/>
                          <a:ea typeface="Calibri" panose="020F0502020204030204" pitchFamily="34" charset="0"/>
                          <a:cs typeface="Times New Roman" panose="02020603050405020304" pitchFamily="18" charset="0"/>
                        </a:rPr>
                        <a:t> K</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lebsiella </a:t>
                      </a:r>
                      <a:r>
                        <a:rPr lang="en-US" sz="300" i="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variicola</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Serratia marcescens</a:t>
                      </a:r>
                      <a:endParaRPr lang="en-US" sz="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73989912"/>
                  </a:ext>
                </a:extLst>
              </a:tr>
            </a:tbl>
          </a:graphicData>
        </a:graphic>
      </p:graphicFrame>
    </p:spTree>
    <p:extLst>
      <p:ext uri="{BB962C8B-B14F-4D97-AF65-F5344CB8AC3E}">
        <p14:creationId xmlns:p14="http://schemas.microsoft.com/office/powerpoint/2010/main" val="1537229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39144B4-849C-BB15-7B1E-0A985AAED646}"/>
              </a:ext>
            </a:extLst>
          </p:cNvPr>
          <p:cNvGraphicFramePr>
            <a:graphicFrameLocks noGrp="1"/>
          </p:cNvGraphicFramePr>
          <p:nvPr>
            <p:extLst>
              <p:ext uri="{D42A27DB-BD31-4B8C-83A1-F6EECF244321}">
                <p14:modId xmlns:p14="http://schemas.microsoft.com/office/powerpoint/2010/main" val="2729333759"/>
              </p:ext>
            </p:extLst>
          </p:nvPr>
        </p:nvGraphicFramePr>
        <p:xfrm>
          <a:off x="886455" y="1253327"/>
          <a:ext cx="10419090" cy="4351345"/>
        </p:xfrm>
        <a:graphic>
          <a:graphicData uri="http://schemas.openxmlformats.org/drawingml/2006/table">
            <a:tbl>
              <a:tblPr/>
              <a:tblGrid>
                <a:gridCol w="453004">
                  <a:extLst>
                    <a:ext uri="{9D8B030D-6E8A-4147-A177-3AD203B41FA5}">
                      <a16:colId xmlns:a16="http://schemas.microsoft.com/office/drawing/2014/main" val="2783322443"/>
                    </a:ext>
                  </a:extLst>
                </a:gridCol>
                <a:gridCol w="1035437">
                  <a:extLst>
                    <a:ext uri="{9D8B030D-6E8A-4147-A177-3AD203B41FA5}">
                      <a16:colId xmlns:a16="http://schemas.microsoft.com/office/drawing/2014/main" val="2632638238"/>
                    </a:ext>
                  </a:extLst>
                </a:gridCol>
                <a:gridCol w="686973">
                  <a:extLst>
                    <a:ext uri="{9D8B030D-6E8A-4147-A177-3AD203B41FA5}">
                      <a16:colId xmlns:a16="http://schemas.microsoft.com/office/drawing/2014/main" val="4132555270"/>
                    </a:ext>
                  </a:extLst>
                </a:gridCol>
                <a:gridCol w="686973">
                  <a:extLst>
                    <a:ext uri="{9D8B030D-6E8A-4147-A177-3AD203B41FA5}">
                      <a16:colId xmlns:a16="http://schemas.microsoft.com/office/drawing/2014/main" val="3012195948"/>
                    </a:ext>
                  </a:extLst>
                </a:gridCol>
                <a:gridCol w="686973">
                  <a:extLst>
                    <a:ext uri="{9D8B030D-6E8A-4147-A177-3AD203B41FA5}">
                      <a16:colId xmlns:a16="http://schemas.microsoft.com/office/drawing/2014/main" val="736821284"/>
                    </a:ext>
                  </a:extLst>
                </a:gridCol>
                <a:gridCol w="686973">
                  <a:extLst>
                    <a:ext uri="{9D8B030D-6E8A-4147-A177-3AD203B41FA5}">
                      <a16:colId xmlns:a16="http://schemas.microsoft.com/office/drawing/2014/main" val="1937847724"/>
                    </a:ext>
                  </a:extLst>
                </a:gridCol>
                <a:gridCol w="686973">
                  <a:extLst>
                    <a:ext uri="{9D8B030D-6E8A-4147-A177-3AD203B41FA5}">
                      <a16:colId xmlns:a16="http://schemas.microsoft.com/office/drawing/2014/main" val="2677457119"/>
                    </a:ext>
                  </a:extLst>
                </a:gridCol>
                <a:gridCol w="686973">
                  <a:extLst>
                    <a:ext uri="{9D8B030D-6E8A-4147-A177-3AD203B41FA5}">
                      <a16:colId xmlns:a16="http://schemas.microsoft.com/office/drawing/2014/main" val="2264172831"/>
                    </a:ext>
                  </a:extLst>
                </a:gridCol>
                <a:gridCol w="686973">
                  <a:extLst>
                    <a:ext uri="{9D8B030D-6E8A-4147-A177-3AD203B41FA5}">
                      <a16:colId xmlns:a16="http://schemas.microsoft.com/office/drawing/2014/main" val="3098057036"/>
                    </a:ext>
                  </a:extLst>
                </a:gridCol>
                <a:gridCol w="686973">
                  <a:extLst>
                    <a:ext uri="{9D8B030D-6E8A-4147-A177-3AD203B41FA5}">
                      <a16:colId xmlns:a16="http://schemas.microsoft.com/office/drawing/2014/main" val="1532755242"/>
                    </a:ext>
                  </a:extLst>
                </a:gridCol>
                <a:gridCol w="686973">
                  <a:extLst>
                    <a:ext uri="{9D8B030D-6E8A-4147-A177-3AD203B41FA5}">
                      <a16:colId xmlns:a16="http://schemas.microsoft.com/office/drawing/2014/main" val="910653754"/>
                    </a:ext>
                  </a:extLst>
                </a:gridCol>
                <a:gridCol w="686973">
                  <a:extLst>
                    <a:ext uri="{9D8B030D-6E8A-4147-A177-3AD203B41FA5}">
                      <a16:colId xmlns:a16="http://schemas.microsoft.com/office/drawing/2014/main" val="3437854870"/>
                    </a:ext>
                  </a:extLst>
                </a:gridCol>
                <a:gridCol w="686973">
                  <a:extLst>
                    <a:ext uri="{9D8B030D-6E8A-4147-A177-3AD203B41FA5}">
                      <a16:colId xmlns:a16="http://schemas.microsoft.com/office/drawing/2014/main" val="865365898"/>
                    </a:ext>
                  </a:extLst>
                </a:gridCol>
                <a:gridCol w="686973">
                  <a:extLst>
                    <a:ext uri="{9D8B030D-6E8A-4147-A177-3AD203B41FA5}">
                      <a16:colId xmlns:a16="http://schemas.microsoft.com/office/drawing/2014/main" val="2753979477"/>
                    </a:ext>
                  </a:extLst>
                </a:gridCol>
                <a:gridCol w="686973">
                  <a:extLst>
                    <a:ext uri="{9D8B030D-6E8A-4147-A177-3AD203B41FA5}">
                      <a16:colId xmlns:a16="http://schemas.microsoft.com/office/drawing/2014/main" val="3178815244"/>
                    </a:ext>
                  </a:extLst>
                </a:gridCol>
              </a:tblGrid>
              <a:tr h="672648">
                <a:tc gridSpan="15">
                  <a:txBody>
                    <a:bodyPr/>
                    <a:lstStyle/>
                    <a:p>
                      <a:pPr algn="l" fontAlgn="ctr"/>
                      <a:r>
                        <a:rPr lang="en-US" sz="700" b="0" i="0" u="none" strike="noStrike">
                          <a:solidFill>
                            <a:srgbClr val="000000"/>
                          </a:solidFill>
                          <a:effectLst/>
                          <a:latin typeface="Times New Roman" panose="02020603050405020304" pitchFamily="18" charset="0"/>
                        </a:rPr>
                        <a:t>Table 1. 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77323756"/>
                  </a:ext>
                </a:extLst>
              </a:tr>
              <a:tr h="143808">
                <a:tc gridSpan="2">
                  <a:txBody>
                    <a:bodyPr/>
                    <a:lstStyle/>
                    <a:p>
                      <a:pPr algn="l" fontAlgn="b"/>
                      <a:endParaRPr lang="en-US" sz="900" b="0" i="0" u="none" strike="noStrike">
                        <a:solidFill>
                          <a:srgbClr val="000000"/>
                        </a:solidFill>
                        <a:effectLst/>
                        <a:latin typeface="Times New Roman" panose="02020603050405020304" pitchFamily="18" charset="0"/>
                      </a:endParaRPr>
                    </a:p>
                  </a:txBody>
                  <a:tcPr marL="4639" marR="4639" marT="4639" marB="0" anchor="b">
                    <a:lnL>
                      <a:noFill/>
                    </a:lnL>
                    <a:lnR>
                      <a:noFill/>
                    </a:lnR>
                    <a:lnT>
                      <a:noFill/>
                    </a:lnT>
                    <a:lnB>
                      <a:noFill/>
                    </a:lnB>
                    <a:noFill/>
                  </a:tcPr>
                </a:tc>
                <a:tc hMerge="1">
                  <a:txBody>
                    <a:bodyPr/>
                    <a:lstStyle/>
                    <a:p>
                      <a:endParaRPr lang="en-US"/>
                    </a:p>
                  </a:txBody>
                  <a:tcPr/>
                </a:tc>
                <a:tc>
                  <a:txBody>
                    <a:bodyPr/>
                    <a:lstStyle/>
                    <a:p>
                      <a:pPr algn="ctr" fontAlgn="ctr"/>
                      <a:r>
                        <a:rPr lang="en-US" sz="700" b="0" i="0" u="none" strike="noStrike">
                          <a:solidFill>
                            <a:srgbClr val="000000"/>
                          </a:solidFill>
                          <a:effectLst/>
                          <a:latin typeface="Times New Roman" panose="02020603050405020304" pitchFamily="18" charset="0"/>
                        </a:rPr>
                        <a:t>TS-1</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TS-5</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 avg.</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BP-1</a:t>
                      </a: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BP-5</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 avg.</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Overall</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14375613"/>
                  </a:ext>
                </a:extLst>
              </a:tr>
              <a:tr h="134530">
                <a:tc gridSpan="2">
                  <a:txBody>
                    <a:bodyPr/>
                    <a:lstStyle/>
                    <a:p>
                      <a:pPr algn="l" fontAlgn="ctr"/>
                      <a:r>
                        <a:rPr lang="en-US" sz="700" b="0" i="0" u="none" strike="noStrike">
                          <a:solidFill>
                            <a:srgbClr val="000000"/>
                          </a:solidFill>
                          <a:effectLst/>
                          <a:latin typeface="Times New Roman" panose="02020603050405020304" pitchFamily="18" charset="0"/>
                        </a:rPr>
                        <a:t>Num. farm visits</a:t>
                      </a:r>
                    </a:p>
                  </a:txBody>
                  <a:tcPr marL="4639" marR="4639" marT="4639" marB="0" anchor="ctr">
                    <a:lnL>
                      <a:noFill/>
                    </a:lnL>
                    <a:lnR>
                      <a:noFill/>
                    </a:lnR>
                    <a:lnT>
                      <a:noFill/>
                    </a:lnT>
                    <a:lnB>
                      <a:noFill/>
                    </a:lnB>
                    <a:noFill/>
                  </a:tcPr>
                </a:tc>
                <a:tc hMerge="1">
                  <a:txBody>
                    <a:bodyPr/>
                    <a:lstStyle/>
                    <a:p>
                      <a:endParaRPr lang="en-US"/>
                    </a:p>
                  </a:txBody>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15</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15</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30</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3154106"/>
                  </a:ext>
                </a:extLst>
              </a:tr>
              <a:tr h="134530">
                <a:tc gridSpan="2">
                  <a:txBody>
                    <a:bodyPr/>
                    <a:lstStyle/>
                    <a:p>
                      <a:pPr algn="l" fontAlgn="ctr"/>
                      <a:r>
                        <a:rPr lang="en-US" sz="700" b="0" i="0" u="none" strike="noStrike">
                          <a:solidFill>
                            <a:srgbClr val="000000"/>
                          </a:solidFill>
                          <a:effectLst/>
                          <a:latin typeface="Times New Roman" panose="02020603050405020304" pitchFamily="18" charset="0"/>
                        </a:rPr>
                        <a:t>Pathogen (group)</a:t>
                      </a:r>
                    </a:p>
                  </a:txBody>
                  <a:tcPr marL="4639" marR="4639" marT="4639" marB="0" anchor="ctr">
                    <a:lnL>
                      <a:noFill/>
                    </a:lnL>
                    <a:lnR>
                      <a:noFill/>
                    </a:lnR>
                    <a:lnT>
                      <a:noFill/>
                    </a:lnT>
                    <a:lnB>
                      <a:noFill/>
                    </a:lnB>
                    <a:noFill/>
                  </a:tcPr>
                </a:tc>
                <a:tc hMerge="1">
                  <a:txBody>
                    <a:bodyPr/>
                    <a:lstStyle/>
                    <a:p>
                      <a:endParaRPr lang="en-US"/>
                    </a:p>
                  </a:txBody>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65818398"/>
                  </a:ext>
                </a:extLst>
              </a:tr>
              <a:tr h="282976">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Non-</a:t>
                      </a:r>
                      <a:r>
                        <a:rPr lang="en-US" sz="700" b="0" i="1" u="none" strike="noStrike">
                          <a:solidFill>
                            <a:srgbClr val="000000"/>
                          </a:solidFill>
                          <a:effectLst/>
                          <a:latin typeface="Times New Roman" panose="02020603050405020304" pitchFamily="18" charset="0"/>
                        </a:rPr>
                        <a:t>aureus</a:t>
                      </a:r>
                      <a:r>
                        <a:rPr lang="en-US" sz="700" b="0" i="0" u="none" strike="noStrike">
                          <a:solidFill>
                            <a:srgbClr val="000000"/>
                          </a:solidFill>
                          <a:effectLst/>
                          <a:latin typeface="Times New Roman" panose="02020603050405020304" pitchFamily="18" charset="0"/>
                        </a:rPr>
                        <a:t> staphylococci and mammaliicocci</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10 (9.7-10.4)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19.6 (16.7-23.2)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(22.3-25.6)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15.8 (14.2-18.5)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20.4 (19-24.5)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19 (9.7-25.6)</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24.8 (21.9-39.8)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14.1 (12.8-18.2)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23.6 (21.9-25.5)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19.4 (17.6-21.1)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20.6 (19.4-22.4)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21.1 (12.8-39.8)</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20 (9.7-39.8)</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64914527"/>
                  </a:ext>
                </a:extLst>
              </a:tr>
              <a:tr h="134530">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Streptococcus uberis</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5.6 (5-6.1)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 (4-5.1)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(2.4-2.6)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(0.9-6.1)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3.6 (3.2-5.5)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4.2 (1.1-6.1)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(1.8-3.5)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5.3 (4-5.6)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3.6 (0-6.1)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3.4 (0-6.1)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86674246"/>
                  </a:ext>
                </a:extLst>
              </a:tr>
              <a:tr h="204114">
                <a:tc>
                  <a:txBody>
                    <a:bodyPr/>
                    <a:lstStyle/>
                    <a:p>
                      <a:pPr algn="l" fontAlgn="b"/>
                      <a:endParaRPr lang="en-US" sz="900" b="0" i="0" u="none" strike="noStrike">
                        <a:solidFill>
                          <a:srgbClr val="000000"/>
                        </a:solidFill>
                        <a:effectLst/>
                        <a:latin typeface="Times New Roman" panose="02020603050405020304" pitchFamily="18" charset="0"/>
                      </a:endParaRPr>
                    </a:p>
                  </a:txBody>
                  <a:tcPr marL="4639" marR="4639" marT="4639" marB="0" anchor="b">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Staphylococcus aureus</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3.5 (3.1-4)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 (1.7-2.4)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 (3.4-4.1)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3.5 (3.2-3.9)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3.2 (0.9-4.1)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4.8 (4.7-8.4)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13.1 (11.7-14.1)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 (0.9-1.7)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2.6 (0-14.1)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3.2 (0-14.1)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71212441"/>
                  </a:ext>
                </a:extLst>
              </a:tr>
              <a:tr h="222670">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Corynebacterium</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3</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 (0.9-6.3)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7.5 (6.7-11)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(0.8-2.6)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(0-11)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(0-8.4)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11.5 (5.3-20.2)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(0-20.2)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65955880"/>
                  </a:ext>
                </a:extLst>
              </a:tr>
              <a:tr h="22730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gram-positive bacteria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2.1 (1-4.3)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 (0.8-1.8)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5789641"/>
                  </a:ext>
                </a:extLst>
              </a:tr>
              <a:tr h="204114">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Streptococcus dysgalactiae</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3.3 (2.8-7.3)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1.7 (0.8-1.7)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(0-7.3)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(1.1-2)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(0-7.3)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39912472"/>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Aerococcus</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1</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(0-3.7)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73118571"/>
                  </a:ext>
                </a:extLst>
              </a:tr>
              <a:tr h="338644">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streptococcal and streptococcal-like organisms</a:t>
                      </a:r>
                      <a:r>
                        <a:rPr lang="en-US" sz="700" b="0" i="0" u="none" strike="noStrike" baseline="30000">
                          <a:solidFill>
                            <a:srgbClr val="000000"/>
                          </a:solidFill>
                          <a:effectLst/>
                          <a:latin typeface="Times New Roman" panose="02020603050405020304" pitchFamily="18" charset="0"/>
                        </a:rPr>
                        <a:t>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61169542"/>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Kocuria</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4</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(0-3.5)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(0-3.5)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(0-3.5)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87357019"/>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Coliforms</a:t>
                      </a:r>
                      <a:r>
                        <a:rPr lang="en-US" sz="700" b="0" i="0" u="none" strike="noStrike" baseline="30000">
                          <a:solidFill>
                            <a:srgbClr val="000000"/>
                          </a:solidFill>
                          <a:effectLst/>
                          <a:latin typeface="Times New Roman" panose="02020603050405020304" pitchFamily="18" charset="0"/>
                        </a:rPr>
                        <a:t>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1.1 (1-2)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1.8 (0-2.4)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26090797"/>
                  </a:ext>
                </a:extLst>
              </a:tr>
              <a:tr h="22730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gram-negative bacteria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19876436"/>
                  </a:ext>
                </a:extLst>
              </a:tr>
              <a:tr h="134530">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Candida rugosa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3830718"/>
                  </a:ext>
                </a:extLst>
              </a:tr>
              <a:tr h="13916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Unable to be identified</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1505736"/>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1 </a:t>
                      </a:r>
                      <a:r>
                        <a:rPr lang="en-US" sz="700" b="0" i="1" u="none" strike="noStrike">
                          <a:solidFill>
                            <a:srgbClr val="000000"/>
                          </a:solidFill>
                          <a:effectLst/>
                          <a:latin typeface="Times New Roman" panose="02020603050405020304" pitchFamily="18" charset="0"/>
                        </a:rPr>
                        <a:t>Aerococcus </a:t>
                      </a:r>
                      <a:r>
                        <a:rPr lang="en-US" sz="700" b="0" i="0" u="none" strike="noStrike">
                          <a:solidFill>
                            <a:srgbClr val="000000"/>
                          </a:solidFill>
                          <a:effectLst/>
                          <a:latin typeface="Times New Roman" panose="02020603050405020304" pitchFamily="18" charset="0"/>
                        </a:rPr>
                        <a:t>sp. (genus-level identification only), </a:t>
                      </a:r>
                      <a:r>
                        <a:rPr lang="en-US" sz="700" b="0" i="1" u="none" strike="noStrike">
                          <a:solidFill>
                            <a:srgbClr val="000000"/>
                          </a:solidFill>
                          <a:effectLst/>
                          <a:latin typeface="Times New Roman" panose="02020603050405020304" pitchFamily="18" charset="0"/>
                        </a:rPr>
                        <a:t>Aerococcus viridans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5165471"/>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2</a:t>
                      </a:r>
                      <a:r>
                        <a:rPr lang="en-US" sz="700" b="0" i="1" u="none" strike="noStrike">
                          <a:solidFill>
                            <a:srgbClr val="000000"/>
                          </a:solidFill>
                          <a:effectLst/>
                          <a:latin typeface="Times New Roman" panose="02020603050405020304" pitchFamily="18" charset="0"/>
                        </a:rPr>
                        <a:t> </a:t>
                      </a:r>
                      <a:r>
                        <a:rPr lang="en-US" sz="700" b="0" i="0" u="none" strike="noStrike">
                          <a:solidFill>
                            <a:srgbClr val="000000"/>
                          </a:solidFill>
                          <a:effectLst/>
                          <a:latin typeface="Times New Roman" panose="02020603050405020304" pitchFamily="18" charset="0"/>
                        </a:rPr>
                        <a:t>Other streptococcal and streptococcal-like organisms not listed separately: </a:t>
                      </a:r>
                      <a:r>
                        <a:rPr lang="en-US" sz="700" b="0" i="1" u="none" strike="noStrike">
                          <a:solidFill>
                            <a:srgbClr val="000000"/>
                          </a:solidFill>
                          <a:effectLst/>
                          <a:latin typeface="Times New Roman" panose="02020603050405020304" pitchFamily="18" charset="0"/>
                        </a:rPr>
                        <a:t>Streptococcus </a:t>
                      </a:r>
                      <a:r>
                        <a:rPr lang="en-US" sz="700" b="0" i="0" u="none" strike="noStrike">
                          <a:solidFill>
                            <a:srgbClr val="000000"/>
                          </a:solidFill>
                          <a:effectLst/>
                          <a:latin typeface="Times New Roman" panose="02020603050405020304" pitchFamily="18" charset="0"/>
                        </a:rPr>
                        <a:t>sp</a:t>
                      </a:r>
                      <a:r>
                        <a:rPr lang="en-US" sz="700" b="0" i="1" u="none" strike="noStrike">
                          <a:solidFill>
                            <a:srgbClr val="000000"/>
                          </a:solidFill>
                          <a:effectLst/>
                          <a:latin typeface="Times New Roman" panose="02020603050405020304" pitchFamily="18" charset="0"/>
                        </a:rPr>
                        <a:t>. </a:t>
                      </a:r>
                      <a:r>
                        <a:rPr lang="en-US" sz="700" b="0" i="0" u="none" strike="noStrike">
                          <a:solidFill>
                            <a:srgbClr val="000000"/>
                          </a:solidFill>
                          <a:effectLst/>
                          <a:latin typeface="Times New Roman" panose="02020603050405020304" pitchFamily="18" charset="0"/>
                        </a:rPr>
                        <a:t>(genus-level identification only)</a:t>
                      </a:r>
                      <a:r>
                        <a:rPr lang="en-US" sz="700" b="0" i="1" u="none" strike="noStrike">
                          <a:solidFill>
                            <a:srgbClr val="000000"/>
                          </a:solidFill>
                          <a:effectLst/>
                          <a:latin typeface="Times New Roman" panose="02020603050405020304" pitchFamily="18" charset="0"/>
                        </a:rPr>
                        <a:t>, Streptococcus canis, Enterococcus saccharolyticus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7830561"/>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3</a:t>
                      </a:r>
                      <a:r>
                        <a:rPr lang="en-US" sz="700" b="0" i="1" u="none" strike="noStrike">
                          <a:solidFill>
                            <a:srgbClr val="000000"/>
                          </a:solidFill>
                          <a:effectLst/>
                          <a:latin typeface="Times New Roman" panose="02020603050405020304" pitchFamily="18" charset="0"/>
                        </a:rPr>
                        <a:t> Corynebacterium</a:t>
                      </a:r>
                      <a:r>
                        <a:rPr lang="en-US" sz="700" b="0" i="0" u="none" strike="noStrike">
                          <a:solidFill>
                            <a:srgbClr val="000000"/>
                          </a:solidFill>
                          <a:effectLst/>
                          <a:latin typeface="Times New Roman" panose="02020603050405020304" pitchFamily="18" charset="0"/>
                        </a:rPr>
                        <a:t> sp. (genus-level identification only), </a:t>
                      </a:r>
                      <a:r>
                        <a:rPr lang="en-US" sz="700" b="0" i="1" u="none" strike="noStrike">
                          <a:solidFill>
                            <a:srgbClr val="000000"/>
                          </a:solidFill>
                          <a:effectLst/>
                          <a:latin typeface="Times New Roman" panose="02020603050405020304" pitchFamily="18" charset="0"/>
                        </a:rPr>
                        <a:t>C. amycolatum, C. callunae, C. casei, C. confusum, C. glutamicum, C. stationis, C. ulcerans, C. variabile, C. xerosis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05701945"/>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4</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Kocuria </a:t>
                      </a:r>
                      <a:r>
                        <a:rPr lang="en-US" sz="700" b="0" i="0" u="none" strike="noStrike">
                          <a:solidFill>
                            <a:srgbClr val="000000"/>
                          </a:solidFill>
                          <a:effectLst/>
                          <a:latin typeface="Times New Roman" panose="02020603050405020304" pitchFamily="18" charset="0"/>
                        </a:rPr>
                        <a:t>sp. (genus-level identification only), </a:t>
                      </a:r>
                      <a:r>
                        <a:rPr lang="en-US" sz="700" b="0" i="1" u="none" strike="noStrike">
                          <a:solidFill>
                            <a:srgbClr val="000000"/>
                          </a:solidFill>
                          <a:effectLst/>
                          <a:latin typeface="Times New Roman" panose="02020603050405020304" pitchFamily="18" charset="0"/>
                        </a:rPr>
                        <a:t>Kocuria</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carniphila, Kocuria</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palustris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5252750"/>
                  </a:ext>
                </a:extLst>
              </a:tr>
              <a:tr h="143808">
                <a:tc gridSpan="15">
                  <a:txBody>
                    <a:bodyPr/>
                    <a:lstStyle/>
                    <a:p>
                      <a:pPr algn="l" fontAlgn="ctr"/>
                      <a:r>
                        <a:rPr lang="en-US" sz="700" b="0" i="0" u="none" strike="noStrike" baseline="30000" dirty="0">
                          <a:solidFill>
                            <a:srgbClr val="000000"/>
                          </a:solidFill>
                          <a:effectLst/>
                          <a:latin typeface="Times New Roman" panose="02020603050405020304" pitchFamily="18" charset="0"/>
                        </a:rPr>
                        <a:t>5 </a:t>
                      </a:r>
                      <a:r>
                        <a:rPr lang="en-US" sz="700" b="0" i="1" u="none" strike="noStrike" dirty="0">
                          <a:solidFill>
                            <a:srgbClr val="000000"/>
                          </a:solidFill>
                          <a:effectLst/>
                          <a:latin typeface="Times New Roman" panose="02020603050405020304" pitchFamily="18" charset="0"/>
                        </a:rPr>
                        <a:t>Enterobacter </a:t>
                      </a:r>
                      <a:r>
                        <a:rPr lang="en-US" sz="700" b="0" i="0" u="none" strike="noStrike" dirty="0">
                          <a:solidFill>
                            <a:srgbClr val="000000"/>
                          </a:solidFill>
                          <a:effectLst/>
                          <a:latin typeface="Times New Roman" panose="02020603050405020304" pitchFamily="18" charset="0"/>
                        </a:rPr>
                        <a:t>sp. (genus-level identification only), </a:t>
                      </a:r>
                      <a:r>
                        <a:rPr lang="en-US" sz="700" b="0" i="1" u="none" strike="noStrike" dirty="0">
                          <a:solidFill>
                            <a:srgbClr val="000000"/>
                          </a:solidFill>
                          <a:effectLst/>
                          <a:latin typeface="Times New Roman" panose="02020603050405020304" pitchFamily="18" charset="0"/>
                        </a:rPr>
                        <a:t>Escherichia coli, Klebsiella aerogenes, Klebsiella pneumoniae, Klebsiella </a:t>
                      </a:r>
                      <a:r>
                        <a:rPr lang="en-US" sz="700" b="0" i="1" u="none" strike="noStrike" dirty="0" err="1">
                          <a:solidFill>
                            <a:srgbClr val="000000"/>
                          </a:solidFill>
                          <a:effectLst/>
                          <a:latin typeface="Times New Roman" panose="02020603050405020304" pitchFamily="18" charset="0"/>
                        </a:rPr>
                        <a:t>variicola</a:t>
                      </a:r>
                      <a:r>
                        <a:rPr lang="en-US" sz="700" b="0" i="1" u="none" strike="noStrike" dirty="0">
                          <a:solidFill>
                            <a:srgbClr val="000000"/>
                          </a:solidFill>
                          <a:effectLst/>
                          <a:latin typeface="Times New Roman" panose="02020603050405020304" pitchFamily="18" charset="0"/>
                        </a:rPr>
                        <a:t>, Serratia marcescens</a:t>
                      </a:r>
                      <a:endParaRPr lang="en-US" sz="700" b="0" i="0" u="none" strike="noStrike" dirty="0">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6745327"/>
                  </a:ext>
                </a:extLst>
              </a:tr>
            </a:tbl>
          </a:graphicData>
        </a:graphic>
      </p:graphicFrame>
    </p:spTree>
    <p:extLst>
      <p:ext uri="{BB962C8B-B14F-4D97-AF65-F5344CB8AC3E}">
        <p14:creationId xmlns:p14="http://schemas.microsoft.com/office/powerpoint/2010/main" val="2338977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AF6FE17-EC1C-F848-586E-DB53D8A384E8}"/>
              </a:ext>
            </a:extLst>
          </p:cNvPr>
          <p:cNvGraphicFramePr>
            <a:graphicFrameLocks noGrp="1"/>
          </p:cNvGraphicFramePr>
          <p:nvPr>
            <p:extLst>
              <p:ext uri="{D42A27DB-BD31-4B8C-83A1-F6EECF244321}">
                <p14:modId xmlns:p14="http://schemas.microsoft.com/office/powerpoint/2010/main" val="818418169"/>
              </p:ext>
            </p:extLst>
          </p:nvPr>
        </p:nvGraphicFramePr>
        <p:xfrm>
          <a:off x="384365" y="687757"/>
          <a:ext cx="11423269" cy="5219985"/>
        </p:xfrm>
        <a:graphic>
          <a:graphicData uri="http://schemas.openxmlformats.org/drawingml/2006/table">
            <a:tbl>
              <a:tblPr/>
              <a:tblGrid>
                <a:gridCol w="227135">
                  <a:extLst>
                    <a:ext uri="{9D8B030D-6E8A-4147-A177-3AD203B41FA5}">
                      <a16:colId xmlns:a16="http://schemas.microsoft.com/office/drawing/2014/main" val="3833769106"/>
                    </a:ext>
                  </a:extLst>
                </a:gridCol>
                <a:gridCol w="1257556">
                  <a:extLst>
                    <a:ext uri="{9D8B030D-6E8A-4147-A177-3AD203B41FA5}">
                      <a16:colId xmlns:a16="http://schemas.microsoft.com/office/drawing/2014/main" val="698204902"/>
                    </a:ext>
                  </a:extLst>
                </a:gridCol>
                <a:gridCol w="764506">
                  <a:extLst>
                    <a:ext uri="{9D8B030D-6E8A-4147-A177-3AD203B41FA5}">
                      <a16:colId xmlns:a16="http://schemas.microsoft.com/office/drawing/2014/main" val="1105319760"/>
                    </a:ext>
                  </a:extLst>
                </a:gridCol>
                <a:gridCol w="764506">
                  <a:extLst>
                    <a:ext uri="{9D8B030D-6E8A-4147-A177-3AD203B41FA5}">
                      <a16:colId xmlns:a16="http://schemas.microsoft.com/office/drawing/2014/main" val="2865059576"/>
                    </a:ext>
                  </a:extLst>
                </a:gridCol>
                <a:gridCol w="764506">
                  <a:extLst>
                    <a:ext uri="{9D8B030D-6E8A-4147-A177-3AD203B41FA5}">
                      <a16:colId xmlns:a16="http://schemas.microsoft.com/office/drawing/2014/main" val="606760158"/>
                    </a:ext>
                  </a:extLst>
                </a:gridCol>
                <a:gridCol w="764506">
                  <a:extLst>
                    <a:ext uri="{9D8B030D-6E8A-4147-A177-3AD203B41FA5}">
                      <a16:colId xmlns:a16="http://schemas.microsoft.com/office/drawing/2014/main" val="132057877"/>
                    </a:ext>
                  </a:extLst>
                </a:gridCol>
                <a:gridCol w="764506">
                  <a:extLst>
                    <a:ext uri="{9D8B030D-6E8A-4147-A177-3AD203B41FA5}">
                      <a16:colId xmlns:a16="http://schemas.microsoft.com/office/drawing/2014/main" val="2653393913"/>
                    </a:ext>
                  </a:extLst>
                </a:gridCol>
                <a:gridCol w="764506">
                  <a:extLst>
                    <a:ext uri="{9D8B030D-6E8A-4147-A177-3AD203B41FA5}">
                      <a16:colId xmlns:a16="http://schemas.microsoft.com/office/drawing/2014/main" val="3858918055"/>
                    </a:ext>
                  </a:extLst>
                </a:gridCol>
                <a:gridCol w="764506">
                  <a:extLst>
                    <a:ext uri="{9D8B030D-6E8A-4147-A177-3AD203B41FA5}">
                      <a16:colId xmlns:a16="http://schemas.microsoft.com/office/drawing/2014/main" val="724578273"/>
                    </a:ext>
                  </a:extLst>
                </a:gridCol>
                <a:gridCol w="764506">
                  <a:extLst>
                    <a:ext uri="{9D8B030D-6E8A-4147-A177-3AD203B41FA5}">
                      <a16:colId xmlns:a16="http://schemas.microsoft.com/office/drawing/2014/main" val="2736703848"/>
                    </a:ext>
                  </a:extLst>
                </a:gridCol>
                <a:gridCol w="764506">
                  <a:extLst>
                    <a:ext uri="{9D8B030D-6E8A-4147-A177-3AD203B41FA5}">
                      <a16:colId xmlns:a16="http://schemas.microsoft.com/office/drawing/2014/main" val="1437363751"/>
                    </a:ext>
                  </a:extLst>
                </a:gridCol>
                <a:gridCol w="764506">
                  <a:extLst>
                    <a:ext uri="{9D8B030D-6E8A-4147-A177-3AD203B41FA5}">
                      <a16:colId xmlns:a16="http://schemas.microsoft.com/office/drawing/2014/main" val="625857424"/>
                    </a:ext>
                  </a:extLst>
                </a:gridCol>
                <a:gridCol w="764506">
                  <a:extLst>
                    <a:ext uri="{9D8B030D-6E8A-4147-A177-3AD203B41FA5}">
                      <a16:colId xmlns:a16="http://schemas.microsoft.com/office/drawing/2014/main" val="2925586758"/>
                    </a:ext>
                  </a:extLst>
                </a:gridCol>
                <a:gridCol w="764506">
                  <a:extLst>
                    <a:ext uri="{9D8B030D-6E8A-4147-A177-3AD203B41FA5}">
                      <a16:colId xmlns:a16="http://schemas.microsoft.com/office/drawing/2014/main" val="3087454635"/>
                    </a:ext>
                  </a:extLst>
                </a:gridCol>
                <a:gridCol w="764506">
                  <a:extLst>
                    <a:ext uri="{9D8B030D-6E8A-4147-A177-3AD203B41FA5}">
                      <a16:colId xmlns:a16="http://schemas.microsoft.com/office/drawing/2014/main" val="3448635225"/>
                    </a:ext>
                  </a:extLst>
                </a:gridCol>
              </a:tblGrid>
              <a:tr h="1417750">
                <a:tc gridSpan="15">
                  <a:txBody>
                    <a:bodyPr/>
                    <a:lstStyle/>
                    <a:p>
                      <a:pPr algn="l" fontAlgn="t"/>
                      <a:r>
                        <a:rPr lang="en-US" sz="1050" b="1" i="0" u="none" strike="noStrike" dirty="0">
                          <a:solidFill>
                            <a:srgbClr val="000000"/>
                          </a:solidFill>
                          <a:effectLst/>
                          <a:latin typeface="Times New Roman" panose="02020603050405020304" pitchFamily="18" charset="0"/>
                        </a:rPr>
                        <a:t>Table 1. </a:t>
                      </a:r>
                      <a:r>
                        <a:rPr lang="en-US" sz="1050" b="0" i="0" u="none" strike="noStrike" dirty="0">
                          <a:solidFill>
                            <a:srgbClr val="000000"/>
                          </a:solidFill>
                          <a:effectLst/>
                          <a:latin typeface="Times New Roman" panose="02020603050405020304" pitchFamily="18" charset="0"/>
                        </a:rPr>
                        <a:t>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4784" marR="4784" marT="4784" marB="0">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5348912"/>
                  </a:ext>
                </a:extLst>
              </a:tr>
              <a:tr h="238830">
                <a:tc gridSpan="2">
                  <a:txBody>
                    <a:bodyPr/>
                    <a:lstStyle/>
                    <a:p>
                      <a:pPr algn="l" fontAlgn="b"/>
                      <a:endParaRPr lang="en-US" sz="1100" b="0" i="0" u="none" strike="noStrike">
                        <a:solidFill>
                          <a:srgbClr val="000000"/>
                        </a:solidFill>
                        <a:effectLst/>
                        <a:latin typeface="Times New Roman" panose="02020603050405020304" pitchFamily="18" charset="0"/>
                      </a:endParaRPr>
                    </a:p>
                  </a:txBody>
                  <a:tcPr marL="4784" marR="4784" marT="4784" marB="0" anchor="b">
                    <a:lnL>
                      <a:noFill/>
                    </a:lnL>
                    <a:lnR>
                      <a:noFill/>
                    </a:lnR>
                    <a:lnT>
                      <a:noFill/>
                    </a:lnT>
                    <a:lnB>
                      <a:noFill/>
                    </a:lnB>
                    <a:noFill/>
                  </a:tcPr>
                </a:tc>
                <a:tc hMerge="1">
                  <a:txBody>
                    <a:bodyPr/>
                    <a:lstStyle/>
                    <a:p>
                      <a:endParaRPr lang="en-US"/>
                    </a:p>
                  </a:txBody>
                  <a:tcPr/>
                </a:tc>
                <a:tc>
                  <a:txBody>
                    <a:bodyPr/>
                    <a:lstStyle/>
                    <a:p>
                      <a:pPr algn="ctr" fontAlgn="ctr"/>
                      <a:r>
                        <a:rPr lang="en-US" sz="1050" b="0" i="0" u="none" strike="noStrike">
                          <a:solidFill>
                            <a:srgbClr val="000000"/>
                          </a:solidFill>
                          <a:effectLst/>
                          <a:latin typeface="Times New Roman" panose="02020603050405020304" pitchFamily="18" charset="0"/>
                        </a:rPr>
                        <a:t>TS-1</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TS-2</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TS-3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TS-4</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TS-5</a:t>
                      </a: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TS avg.</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BP-1</a:t>
                      </a: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BP-2</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BP-4</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BP-5</a:t>
                      </a: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 avg.</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Overall</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626930438"/>
                  </a:ext>
                </a:extLst>
              </a:tr>
              <a:tr h="227787">
                <a:tc gridSpan="2">
                  <a:txBody>
                    <a:bodyPr/>
                    <a:lstStyle/>
                    <a:p>
                      <a:pPr algn="l" fontAlgn="ctr"/>
                      <a:r>
                        <a:rPr lang="en-US" sz="1050" b="0" i="0" u="none" strike="noStrike">
                          <a:solidFill>
                            <a:srgbClr val="000000"/>
                          </a:solidFill>
                          <a:effectLst/>
                          <a:latin typeface="Times New Roman" panose="02020603050405020304" pitchFamily="18" charset="0"/>
                        </a:rPr>
                        <a:t>Num. farm visits</a:t>
                      </a:r>
                    </a:p>
                  </a:txBody>
                  <a:tcPr marL="4784" marR="4784" marT="4784" marB="0" anchor="ctr">
                    <a:lnL>
                      <a:noFill/>
                    </a:lnL>
                    <a:lnR>
                      <a:noFill/>
                    </a:lnR>
                    <a:lnT>
                      <a:noFill/>
                    </a:lnT>
                    <a:lnB>
                      <a:noFill/>
                    </a:lnB>
                    <a:noFill/>
                  </a:tcPr>
                </a:tc>
                <a:tc hMerge="1">
                  <a:txBody>
                    <a:bodyPr/>
                    <a:lstStyle/>
                    <a:p>
                      <a:endParaRPr lang="en-US"/>
                    </a:p>
                  </a:txBody>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15</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4</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15</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30</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63009426"/>
                  </a:ext>
                </a:extLst>
              </a:tr>
              <a:tr h="227787">
                <a:tc gridSpan="2">
                  <a:txBody>
                    <a:bodyPr/>
                    <a:lstStyle/>
                    <a:p>
                      <a:pPr algn="l" fontAlgn="ctr"/>
                      <a:r>
                        <a:rPr lang="en-US" sz="1050" b="0" i="0" u="none" strike="noStrike">
                          <a:solidFill>
                            <a:srgbClr val="000000"/>
                          </a:solidFill>
                          <a:effectLst/>
                          <a:latin typeface="Times New Roman" panose="02020603050405020304" pitchFamily="18" charset="0"/>
                        </a:rPr>
                        <a:t>Pathogen (group)</a:t>
                      </a:r>
                    </a:p>
                  </a:txBody>
                  <a:tcPr marL="4784" marR="4784" marT="4784" marB="0" anchor="ctr">
                    <a:lnL>
                      <a:noFill/>
                    </a:lnL>
                    <a:lnR>
                      <a:noFill/>
                    </a:lnR>
                    <a:lnT>
                      <a:noFill/>
                    </a:lnT>
                    <a:lnB>
                      <a:noFill/>
                    </a:lnB>
                    <a:noFill/>
                  </a:tcPr>
                </a:tc>
                <a:tc hMerge="1">
                  <a:txBody>
                    <a:bodyPr/>
                    <a:lstStyle/>
                    <a:p>
                      <a:endParaRPr lang="en-US"/>
                    </a:p>
                  </a:txBody>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 </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 </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 </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74467904"/>
                  </a:ext>
                </a:extLst>
              </a:tr>
              <a:tr h="669495">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l" fontAlgn="ctr"/>
                      <a:r>
                        <a:rPr lang="en-US" sz="1050" b="0" i="0" u="none" strike="noStrike" dirty="0">
                          <a:solidFill>
                            <a:srgbClr val="000000"/>
                          </a:solidFill>
                          <a:effectLst/>
                          <a:latin typeface="Times New Roman" panose="02020603050405020304" pitchFamily="18" charset="0"/>
                        </a:rPr>
                        <a:t>Non-</a:t>
                      </a:r>
                      <a:r>
                        <a:rPr lang="en-US" sz="1050" b="0" i="1" u="none" strike="noStrike" dirty="0">
                          <a:solidFill>
                            <a:srgbClr val="000000"/>
                          </a:solidFill>
                          <a:effectLst/>
                          <a:latin typeface="Times New Roman" panose="02020603050405020304" pitchFamily="18" charset="0"/>
                        </a:rPr>
                        <a:t>aureus</a:t>
                      </a:r>
                      <a:r>
                        <a:rPr lang="en-US" sz="1050" b="0" i="0" u="none" strike="noStrike" dirty="0">
                          <a:solidFill>
                            <a:srgbClr val="000000"/>
                          </a:solidFill>
                          <a:effectLst/>
                          <a:latin typeface="Times New Roman" panose="02020603050405020304" pitchFamily="18" charset="0"/>
                        </a:rPr>
                        <a:t> staphylococci and mammaliicocci</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10 (9.7-10.4)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19.6 (16.7-23.2)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(22.3-25.6)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15.8 (14.2-18.5)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20.4 (19-24.5)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19 (9.7-25.6)</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24.8 (21.9-39.8)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14.1 (12.8-18.2)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23.6 (21.9-25.5)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19.4 (17.6-21.1)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20.6 (19.4-22.4)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21.1 (12.8-39.8)</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20 (9.7-39.8)</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58959184"/>
                  </a:ext>
                </a:extLst>
              </a:tr>
              <a:tr h="227787">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l" fontAlgn="ctr"/>
                      <a:r>
                        <a:rPr lang="en-US" sz="1050" b="0" i="1" u="none" strike="noStrike">
                          <a:solidFill>
                            <a:srgbClr val="000000"/>
                          </a:solidFill>
                          <a:effectLst/>
                          <a:latin typeface="Times New Roman" panose="02020603050405020304" pitchFamily="18" charset="0"/>
                        </a:rPr>
                        <a:t>Streptococcus uberis</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5.6 (5-6.1)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 (4-5.1)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(2.4-2.6)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(0.9-6.1)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3.6 (3.2-5.5)</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4.2 (1.1-6.1)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(1.8-3.5)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5.3 (4-5.6)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3.6 (0-6.1)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3.4 (0-6.1)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48639262"/>
                  </a:ext>
                </a:extLst>
              </a:tr>
              <a:tr h="448641">
                <a:tc>
                  <a:txBody>
                    <a:bodyPr/>
                    <a:lstStyle/>
                    <a:p>
                      <a:pPr algn="l" fontAlgn="b"/>
                      <a:endParaRPr lang="en-US" sz="1100" b="0" i="0" u="none" strike="noStrike">
                        <a:solidFill>
                          <a:srgbClr val="000000"/>
                        </a:solidFill>
                        <a:effectLst/>
                        <a:latin typeface="Times New Roman" panose="02020603050405020304" pitchFamily="18" charset="0"/>
                      </a:endParaRPr>
                    </a:p>
                  </a:txBody>
                  <a:tcPr marL="4784" marR="4784" marT="4784" marB="0" anchor="b">
                    <a:lnL>
                      <a:noFill/>
                    </a:lnL>
                    <a:lnR>
                      <a:noFill/>
                    </a:lnR>
                    <a:lnT>
                      <a:noFill/>
                    </a:lnT>
                    <a:lnB>
                      <a:noFill/>
                    </a:lnB>
                    <a:noFill/>
                  </a:tcPr>
                </a:tc>
                <a:tc>
                  <a:txBody>
                    <a:bodyPr/>
                    <a:lstStyle/>
                    <a:p>
                      <a:pPr algn="l" fontAlgn="ctr"/>
                      <a:r>
                        <a:rPr lang="en-US" sz="1050" b="0" i="1" u="none" strike="noStrike">
                          <a:solidFill>
                            <a:srgbClr val="000000"/>
                          </a:solidFill>
                          <a:effectLst/>
                          <a:latin typeface="Times New Roman" panose="02020603050405020304" pitchFamily="18" charset="0"/>
                        </a:rPr>
                        <a:t>Staphylococcus aureus</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3.5 (3.1-4)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 (1.7-2.4)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 (3.4-4.1)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3.5 (3.2-3.9)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3.2 (0.9-4.1)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4.8 (4.7-8.4)</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13.1 (11.7-14.1)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 (0.9-1.7)</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2.6 (0-14.1)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3.2 (0-14.1)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41211039"/>
                  </a:ext>
                </a:extLst>
              </a:tr>
              <a:tr h="448641">
                <a:tc>
                  <a:txBody>
                    <a:bodyPr/>
                    <a:lstStyle/>
                    <a:p>
                      <a:pPr algn="l"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l" fontAlgn="ctr"/>
                      <a:r>
                        <a:rPr lang="en-US" sz="1050" b="0" i="1" u="none" strike="noStrike">
                          <a:solidFill>
                            <a:srgbClr val="000000"/>
                          </a:solidFill>
                          <a:effectLst/>
                          <a:latin typeface="Times New Roman" panose="02020603050405020304" pitchFamily="18" charset="0"/>
                        </a:rPr>
                        <a:t>Corynebacterium</a:t>
                      </a:r>
                      <a:r>
                        <a:rPr lang="en-US" sz="1050" b="0" i="0" u="none" strike="noStrike">
                          <a:solidFill>
                            <a:srgbClr val="000000"/>
                          </a:solidFill>
                          <a:effectLst/>
                          <a:latin typeface="Times New Roman" panose="02020603050405020304" pitchFamily="18" charset="0"/>
                        </a:rPr>
                        <a:t> spp.</a:t>
                      </a:r>
                      <a:r>
                        <a:rPr lang="en-US" sz="1050" b="0" i="0" u="none" strike="noStrike" baseline="30000">
                          <a:solidFill>
                            <a:srgbClr val="000000"/>
                          </a:solidFill>
                          <a:effectLst/>
                          <a:latin typeface="Times New Roman" panose="02020603050405020304" pitchFamily="18" charset="0"/>
                        </a:rPr>
                        <a:t>1</a:t>
                      </a:r>
                      <a:endParaRPr lang="en-US" sz="1050" b="0" i="1"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 (0.9-6.3)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7.5 (6.7-11)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(0.8-2.6)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(0-1.6)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(0-11)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(0-8.4)</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11.5 (5.3-20.2)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(0-20.2)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(0-20.2)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8590406"/>
                  </a:ext>
                </a:extLst>
              </a:tr>
              <a:tr h="448641">
                <a:tc>
                  <a:txBody>
                    <a:bodyPr/>
                    <a:lstStyle/>
                    <a:p>
                      <a:pPr algn="l"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l" fontAlgn="ctr"/>
                      <a:r>
                        <a:rPr lang="en-US" sz="1050" b="0" i="0" u="none" strike="noStrike">
                          <a:solidFill>
                            <a:srgbClr val="000000"/>
                          </a:solidFill>
                          <a:effectLst/>
                          <a:latin typeface="Times New Roman" panose="02020603050405020304" pitchFamily="18" charset="0"/>
                        </a:rPr>
                        <a:t>Other gram-positive bacteria</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(0-1.8)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2.1 (1-4.3)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 (0.8-1.8)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98498714"/>
                  </a:ext>
                </a:extLst>
              </a:tr>
              <a:tr h="448641">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l" fontAlgn="ctr"/>
                      <a:r>
                        <a:rPr lang="en-US" sz="1050" b="0" i="1" u="none" strike="noStrike">
                          <a:solidFill>
                            <a:srgbClr val="000000"/>
                          </a:solidFill>
                          <a:effectLst/>
                          <a:latin typeface="Times New Roman" panose="02020603050405020304" pitchFamily="18" charset="0"/>
                        </a:rPr>
                        <a:t>Streptococcus dysgalactiae</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3.3 (2.8-7.3)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1.7 (0.8-1.7)</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(0-7.3)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(1.1-2)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(0-7.3)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8715457"/>
                  </a:ext>
                </a:extLst>
              </a:tr>
              <a:tr h="415985">
                <a:tc gridSpan="15">
                  <a:txBody>
                    <a:bodyPr/>
                    <a:lstStyle/>
                    <a:p>
                      <a:pPr algn="l" fontAlgn="b"/>
                      <a:r>
                        <a:rPr lang="en-US" sz="1050" b="0" i="1" u="none" strike="noStrike" baseline="30000" dirty="0">
                          <a:solidFill>
                            <a:srgbClr val="000000"/>
                          </a:solidFill>
                          <a:effectLst/>
                          <a:latin typeface="Times New Roman" panose="02020603050405020304" pitchFamily="18" charset="0"/>
                        </a:rPr>
                        <a:t>1</a:t>
                      </a:r>
                      <a:r>
                        <a:rPr lang="en-US" sz="1050" b="0" i="1" u="none" strike="noStrike" dirty="0">
                          <a:solidFill>
                            <a:srgbClr val="000000"/>
                          </a:solidFill>
                          <a:effectLst/>
                          <a:latin typeface="Times New Roman" panose="02020603050405020304" pitchFamily="18" charset="0"/>
                        </a:rPr>
                        <a:t>Corynebacterium</a:t>
                      </a:r>
                      <a:r>
                        <a:rPr lang="en-US" sz="1050" b="0" i="0" u="none" strike="noStrike" dirty="0">
                          <a:solidFill>
                            <a:srgbClr val="000000"/>
                          </a:solidFill>
                          <a:effectLst/>
                          <a:latin typeface="Times New Roman" panose="02020603050405020304" pitchFamily="18" charset="0"/>
                        </a:rPr>
                        <a:t> sp. (genus-level identification only), </a:t>
                      </a:r>
                      <a:r>
                        <a:rPr lang="en-US" sz="1050" b="0" i="1" u="none" strike="noStrike" dirty="0">
                          <a:solidFill>
                            <a:srgbClr val="000000"/>
                          </a:solidFill>
                          <a:effectLst/>
                          <a:latin typeface="Times New Roman" panose="02020603050405020304" pitchFamily="18" charset="0"/>
                        </a:rPr>
                        <a:t>C. </a:t>
                      </a:r>
                      <a:r>
                        <a:rPr lang="en-US" sz="1050" b="0" i="1" u="none" strike="noStrike" dirty="0" err="1">
                          <a:solidFill>
                            <a:srgbClr val="000000"/>
                          </a:solidFill>
                          <a:effectLst/>
                          <a:latin typeface="Times New Roman" panose="02020603050405020304" pitchFamily="18" charset="0"/>
                        </a:rPr>
                        <a:t>amycolatum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callunae</a:t>
                      </a:r>
                      <a:r>
                        <a:rPr lang="en-US" sz="1050" b="0" i="1" u="none" strike="noStrike" dirty="0">
                          <a:solidFill>
                            <a:srgbClr val="000000"/>
                          </a:solidFill>
                          <a:effectLst/>
                          <a:latin typeface="Times New Roman" panose="02020603050405020304" pitchFamily="18" charset="0"/>
                        </a:rPr>
                        <a:t>, C. casei, C. </a:t>
                      </a:r>
                      <a:r>
                        <a:rPr lang="en-US" sz="1050" b="0" i="1" u="none" strike="noStrike" dirty="0" err="1">
                          <a:solidFill>
                            <a:srgbClr val="000000"/>
                          </a:solidFill>
                          <a:effectLst/>
                          <a:latin typeface="Times New Roman" panose="02020603050405020304" pitchFamily="18" charset="0"/>
                        </a:rPr>
                        <a:t>confusum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glutamicum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stationis</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ulcerans</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variabile</a:t>
                      </a:r>
                      <a:r>
                        <a:rPr lang="en-US" sz="1050" b="0" i="1" u="none" strike="noStrike" dirty="0">
                          <a:solidFill>
                            <a:srgbClr val="000000"/>
                          </a:solidFill>
                          <a:effectLst/>
                          <a:latin typeface="Times New Roman" panose="02020603050405020304" pitchFamily="18" charset="0"/>
                        </a:rPr>
                        <a:t>, C. xerosis</a:t>
                      </a:r>
                      <a:endParaRPr lang="en-US" sz="1050" b="0" i="0" u="none" strike="noStrike" dirty="0">
                        <a:solidFill>
                          <a:srgbClr val="000000"/>
                        </a:solidFill>
                        <a:effectLst/>
                        <a:latin typeface="Times New Roman" panose="02020603050405020304" pitchFamily="18" charset="0"/>
                      </a:endParaRPr>
                    </a:p>
                  </a:txBody>
                  <a:tcPr marL="4784" marR="4784" marT="4784"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99967644"/>
                  </a:ext>
                </a:extLst>
              </a:tr>
            </a:tbl>
          </a:graphicData>
        </a:graphic>
      </p:graphicFrame>
    </p:spTree>
    <p:extLst>
      <p:ext uri="{BB962C8B-B14F-4D97-AF65-F5344CB8AC3E}">
        <p14:creationId xmlns:p14="http://schemas.microsoft.com/office/powerpoint/2010/main" val="562753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3F33D31E-2EDC-92EE-30D6-C7D203CEB100}"/>
              </a:ext>
            </a:extLst>
          </p:cNvPr>
          <p:cNvGraphicFramePr>
            <a:graphicFrameLocks noGrp="1"/>
          </p:cNvGraphicFramePr>
          <p:nvPr>
            <p:extLst>
              <p:ext uri="{D42A27DB-BD31-4B8C-83A1-F6EECF244321}">
                <p14:modId xmlns:p14="http://schemas.microsoft.com/office/powerpoint/2010/main" val="418117499"/>
              </p:ext>
            </p:extLst>
          </p:nvPr>
        </p:nvGraphicFramePr>
        <p:xfrm>
          <a:off x="298073" y="0"/>
          <a:ext cx="11595853" cy="6712769"/>
        </p:xfrm>
        <a:graphic>
          <a:graphicData uri="http://schemas.openxmlformats.org/drawingml/2006/table">
            <a:tbl>
              <a:tblPr/>
              <a:tblGrid>
                <a:gridCol w="236651">
                  <a:extLst>
                    <a:ext uri="{9D8B030D-6E8A-4147-A177-3AD203B41FA5}">
                      <a16:colId xmlns:a16="http://schemas.microsoft.com/office/drawing/2014/main" val="1246780524"/>
                    </a:ext>
                  </a:extLst>
                </a:gridCol>
                <a:gridCol w="1394084">
                  <a:extLst>
                    <a:ext uri="{9D8B030D-6E8A-4147-A177-3AD203B41FA5}">
                      <a16:colId xmlns:a16="http://schemas.microsoft.com/office/drawing/2014/main" val="552233872"/>
                    </a:ext>
                  </a:extLst>
                </a:gridCol>
                <a:gridCol w="585171">
                  <a:extLst>
                    <a:ext uri="{9D8B030D-6E8A-4147-A177-3AD203B41FA5}">
                      <a16:colId xmlns:a16="http://schemas.microsoft.com/office/drawing/2014/main" val="3238930973"/>
                    </a:ext>
                  </a:extLst>
                </a:gridCol>
                <a:gridCol w="757280">
                  <a:extLst>
                    <a:ext uri="{9D8B030D-6E8A-4147-A177-3AD203B41FA5}">
                      <a16:colId xmlns:a16="http://schemas.microsoft.com/office/drawing/2014/main" val="2616052651"/>
                    </a:ext>
                  </a:extLst>
                </a:gridCol>
                <a:gridCol w="740070">
                  <a:extLst>
                    <a:ext uri="{9D8B030D-6E8A-4147-A177-3AD203B41FA5}">
                      <a16:colId xmlns:a16="http://schemas.microsoft.com/office/drawing/2014/main" val="2468352080"/>
                    </a:ext>
                  </a:extLst>
                </a:gridCol>
                <a:gridCol w="697041">
                  <a:extLst>
                    <a:ext uri="{9D8B030D-6E8A-4147-A177-3AD203B41FA5}">
                      <a16:colId xmlns:a16="http://schemas.microsoft.com/office/drawing/2014/main" val="3073993061"/>
                    </a:ext>
                  </a:extLst>
                </a:gridCol>
                <a:gridCol w="817519">
                  <a:extLst>
                    <a:ext uri="{9D8B030D-6E8A-4147-A177-3AD203B41FA5}">
                      <a16:colId xmlns:a16="http://schemas.microsoft.com/office/drawing/2014/main" val="4134336101"/>
                    </a:ext>
                  </a:extLst>
                </a:gridCol>
                <a:gridCol w="808913">
                  <a:extLst>
                    <a:ext uri="{9D8B030D-6E8A-4147-A177-3AD203B41FA5}">
                      <a16:colId xmlns:a16="http://schemas.microsoft.com/office/drawing/2014/main" val="886534469"/>
                    </a:ext>
                  </a:extLst>
                </a:gridCol>
                <a:gridCol w="757280">
                  <a:extLst>
                    <a:ext uri="{9D8B030D-6E8A-4147-A177-3AD203B41FA5}">
                      <a16:colId xmlns:a16="http://schemas.microsoft.com/office/drawing/2014/main" val="278221316"/>
                    </a:ext>
                  </a:extLst>
                </a:gridCol>
                <a:gridCol w="757280">
                  <a:extLst>
                    <a:ext uri="{9D8B030D-6E8A-4147-A177-3AD203B41FA5}">
                      <a16:colId xmlns:a16="http://schemas.microsoft.com/office/drawing/2014/main" val="675861697"/>
                    </a:ext>
                  </a:extLst>
                </a:gridCol>
                <a:gridCol w="826123">
                  <a:extLst>
                    <a:ext uri="{9D8B030D-6E8A-4147-A177-3AD203B41FA5}">
                      <a16:colId xmlns:a16="http://schemas.microsoft.com/office/drawing/2014/main" val="3386610503"/>
                    </a:ext>
                  </a:extLst>
                </a:gridCol>
                <a:gridCol w="929389">
                  <a:extLst>
                    <a:ext uri="{9D8B030D-6E8A-4147-A177-3AD203B41FA5}">
                      <a16:colId xmlns:a16="http://schemas.microsoft.com/office/drawing/2014/main" val="397136886"/>
                    </a:ext>
                  </a:extLst>
                </a:gridCol>
                <a:gridCol w="740070">
                  <a:extLst>
                    <a:ext uri="{9D8B030D-6E8A-4147-A177-3AD203B41FA5}">
                      <a16:colId xmlns:a16="http://schemas.microsoft.com/office/drawing/2014/main" val="3077714905"/>
                    </a:ext>
                  </a:extLst>
                </a:gridCol>
                <a:gridCol w="765886">
                  <a:extLst>
                    <a:ext uri="{9D8B030D-6E8A-4147-A177-3AD203B41FA5}">
                      <a16:colId xmlns:a16="http://schemas.microsoft.com/office/drawing/2014/main" val="743006630"/>
                    </a:ext>
                  </a:extLst>
                </a:gridCol>
                <a:gridCol w="783096">
                  <a:extLst>
                    <a:ext uri="{9D8B030D-6E8A-4147-A177-3AD203B41FA5}">
                      <a16:colId xmlns:a16="http://schemas.microsoft.com/office/drawing/2014/main" val="2461273884"/>
                    </a:ext>
                  </a:extLst>
                </a:gridCol>
              </a:tblGrid>
              <a:tr h="1115566">
                <a:tc gridSpan="15">
                  <a:txBody>
                    <a:bodyPr/>
                    <a:lstStyle/>
                    <a:p>
                      <a:pPr algn="l" fontAlgn="ctr"/>
                      <a:r>
                        <a:rPr lang="en-US" sz="1000" b="1" i="0" u="none" strike="noStrike" dirty="0">
                          <a:solidFill>
                            <a:srgbClr val="000000"/>
                          </a:solidFill>
                          <a:effectLst/>
                          <a:latin typeface="Times New Roman" panose="02020603050405020304" pitchFamily="18" charset="0"/>
                        </a:rPr>
                        <a:t>Table 1. </a:t>
                      </a:r>
                      <a:r>
                        <a:rPr lang="en-US" sz="1000" b="0" i="0" u="none" strike="noStrike" dirty="0">
                          <a:solidFill>
                            <a:srgbClr val="000000"/>
                          </a:solidFill>
                          <a:effectLst/>
                          <a:latin typeface="Times New Roman" panose="02020603050405020304" pitchFamily="18" charset="0"/>
                        </a:rPr>
                        <a:t>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3860" marR="3860" marT="3860"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07243530"/>
                  </a:ext>
                </a:extLst>
              </a:tr>
              <a:tr h="205849">
                <a:tc gridSpan="2">
                  <a:txBody>
                    <a:bodyPr/>
                    <a:lstStyle/>
                    <a:p>
                      <a:pPr algn="l" fontAlgn="b"/>
                      <a:endParaRPr lang="en-US" sz="1050" b="0" i="0" u="none" strike="noStrike">
                        <a:solidFill>
                          <a:srgbClr val="000000"/>
                        </a:solidFill>
                        <a:effectLst/>
                        <a:latin typeface="Times New Roman" panose="02020603050405020304" pitchFamily="18" charset="0"/>
                      </a:endParaRPr>
                    </a:p>
                  </a:txBody>
                  <a:tcPr marL="3860" marR="3860" marT="3860" marB="0" anchor="b">
                    <a:lnL>
                      <a:noFill/>
                    </a:lnL>
                    <a:lnR>
                      <a:noFill/>
                    </a:lnR>
                    <a:lnT>
                      <a:noFill/>
                    </a:lnT>
                    <a:lnB>
                      <a:noFill/>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Times New Roman" panose="02020603050405020304" pitchFamily="18" charset="0"/>
                        </a:rPr>
                        <a:t>TS-1</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TS-5</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 avg.</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BP-1</a:t>
                      </a: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BP-5</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 avg.</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Overall</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518052213"/>
                  </a:ext>
                </a:extLst>
              </a:tr>
              <a:tr h="192568">
                <a:tc gridSpan="2">
                  <a:txBody>
                    <a:bodyPr/>
                    <a:lstStyle/>
                    <a:p>
                      <a:pPr algn="l" fontAlgn="ctr"/>
                      <a:r>
                        <a:rPr lang="en-US" sz="1000" b="0" i="0" u="none" strike="noStrike">
                          <a:solidFill>
                            <a:srgbClr val="000000"/>
                          </a:solidFill>
                          <a:effectLst/>
                          <a:latin typeface="Times New Roman" panose="02020603050405020304" pitchFamily="18" charset="0"/>
                        </a:rPr>
                        <a:t>Num. farm visits</a:t>
                      </a:r>
                    </a:p>
                  </a:txBody>
                  <a:tcPr marL="3860" marR="3860" marT="3860" marB="0" anchor="ctr">
                    <a:lnL>
                      <a:noFill/>
                    </a:lnL>
                    <a:lnR>
                      <a:noFill/>
                    </a:lnR>
                    <a:lnT>
                      <a:noFill/>
                    </a:lnT>
                    <a:lnB>
                      <a:noFill/>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15</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15</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30</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46044142"/>
                  </a:ext>
                </a:extLst>
              </a:tr>
              <a:tr h="192568">
                <a:tc gridSpan="2">
                  <a:txBody>
                    <a:bodyPr/>
                    <a:lstStyle/>
                    <a:p>
                      <a:pPr algn="l" fontAlgn="ctr"/>
                      <a:r>
                        <a:rPr lang="en-US" sz="1000" b="0" i="0" u="none" strike="noStrike">
                          <a:solidFill>
                            <a:srgbClr val="000000"/>
                          </a:solidFill>
                          <a:effectLst/>
                          <a:latin typeface="Times New Roman" panose="02020603050405020304" pitchFamily="18" charset="0"/>
                        </a:rPr>
                        <a:t>Pathogen (group)</a:t>
                      </a:r>
                    </a:p>
                  </a:txBody>
                  <a:tcPr marL="3860" marR="3860" marT="3860" marB="0" anchor="ctr">
                    <a:lnL>
                      <a:noFill/>
                    </a:lnL>
                    <a:lnR>
                      <a:noFill/>
                    </a:lnR>
                    <a:lnT>
                      <a:noFill/>
                    </a:lnT>
                    <a:lnB>
                      <a:noFill/>
                    </a:lnB>
                    <a:noFill/>
                  </a:tcPr>
                </a:tc>
                <a:tc hMerge="1">
                  <a:txBody>
                    <a:bodyPr/>
                    <a:lstStyle/>
                    <a:p>
                      <a:endParaRPr lang="en-US"/>
                    </a:p>
                  </a:txBody>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259287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agnetis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 (1.8-2.1)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2.4 (0.8-3.6)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1.1 (0-2)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36686952"/>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auricularis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28380866"/>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capitis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576406195"/>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chromogenes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6 (5.3-6.3)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13.1 (11.7-15.9)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16.2 (14.9-16.8)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8.8 (7.1-8.9)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15.5 (13.8-15.5)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13.1 (5.3-16.8)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15.2 (13.3-21.7)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dirty="0">
                          <a:solidFill>
                            <a:srgbClr val="000000"/>
                          </a:solidFill>
                          <a:effectLst/>
                          <a:latin typeface="Times New Roman" panose="02020603050405020304" pitchFamily="18" charset="0"/>
                          <a:cs typeface="Times New Roman" panose="02020603050405020304" pitchFamily="18" charset="0"/>
                        </a:rPr>
                        <a:t>7.8 (6.5-10.1)</a:t>
                      </a:r>
                      <a:endParaRPr lang="en-US" sz="1000" b="0" i="0" u="none" strike="noStrike" dirty="0">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19.5 (17.5-21.8)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15.9 (14.3-17.4)</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16.8 (16.1-17.6)</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16.1 (6.5-21.8)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14.6 (5.3-21.8)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7318245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cohnii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866545408"/>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devriesei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1.9 (1.7-2.7)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1036257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epidermidis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67083334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equorum</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3.7 (1.7-3.7)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787388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gallinarum</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1974231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haemolyticus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(0.8-1.7)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3.1 (2.4-4.8)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 (2.1-3.3)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3.3 (2.7-3.5)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(0-1.9)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2.7 (0-4.8)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 (0-4.8)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9450542"/>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hominis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41561206"/>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hyicus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55114920"/>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pseudintermedius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833297453"/>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saprophyticus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35074945"/>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simulans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3.2 (2.5-4.3)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3.2 (3.1-3.5)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(0-4.3)</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2.4 (2.3-2.4)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 (0.8-1.9)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(0-4.3)</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96339604"/>
                  </a:ext>
                </a:extLst>
              </a:tr>
              <a:tr h="332015">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succinus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418849349"/>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warneri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2.5 (2.4-2.6)</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(0.8-2.4)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250302828"/>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xylosus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0.5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1645929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fleurettii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8148585"/>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sciuri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96559628"/>
                  </a:ext>
                </a:extLst>
              </a:tr>
              <a:tr h="199209">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vitilinus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dirty="0">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0883780"/>
                  </a:ext>
                </a:extLst>
              </a:tr>
            </a:tbl>
          </a:graphicData>
        </a:graphic>
      </p:graphicFrame>
    </p:spTree>
    <p:extLst>
      <p:ext uri="{BB962C8B-B14F-4D97-AF65-F5344CB8AC3E}">
        <p14:creationId xmlns:p14="http://schemas.microsoft.com/office/powerpoint/2010/main" val="1709936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853549-C379-BB7A-8FB9-23FE50FB71B0}"/>
              </a:ext>
            </a:extLst>
          </p:cNvPr>
          <p:cNvGraphicFramePr>
            <a:graphicFrameLocks noGrp="1"/>
          </p:cNvGraphicFramePr>
          <p:nvPr>
            <p:extLst>
              <p:ext uri="{D42A27DB-BD31-4B8C-83A1-F6EECF244321}">
                <p14:modId xmlns:p14="http://schemas.microsoft.com/office/powerpoint/2010/main" val="2955357983"/>
              </p:ext>
            </p:extLst>
          </p:nvPr>
        </p:nvGraphicFramePr>
        <p:xfrm>
          <a:off x="450477" y="1263383"/>
          <a:ext cx="11291046" cy="4331233"/>
        </p:xfrm>
        <a:graphic>
          <a:graphicData uri="http://schemas.openxmlformats.org/drawingml/2006/table">
            <a:tbl>
              <a:tblPr/>
              <a:tblGrid>
                <a:gridCol w="93315">
                  <a:extLst>
                    <a:ext uri="{9D8B030D-6E8A-4147-A177-3AD203B41FA5}">
                      <a16:colId xmlns:a16="http://schemas.microsoft.com/office/drawing/2014/main" val="769865378"/>
                    </a:ext>
                  </a:extLst>
                </a:gridCol>
                <a:gridCol w="1374267">
                  <a:extLst>
                    <a:ext uri="{9D8B030D-6E8A-4147-A177-3AD203B41FA5}">
                      <a16:colId xmlns:a16="http://schemas.microsoft.com/office/drawing/2014/main" val="3395519013"/>
                    </a:ext>
                  </a:extLst>
                </a:gridCol>
                <a:gridCol w="576853">
                  <a:extLst>
                    <a:ext uri="{9D8B030D-6E8A-4147-A177-3AD203B41FA5}">
                      <a16:colId xmlns:a16="http://schemas.microsoft.com/office/drawing/2014/main" val="3042258614"/>
                    </a:ext>
                  </a:extLst>
                </a:gridCol>
                <a:gridCol w="746515">
                  <a:extLst>
                    <a:ext uri="{9D8B030D-6E8A-4147-A177-3AD203B41FA5}">
                      <a16:colId xmlns:a16="http://schemas.microsoft.com/office/drawing/2014/main" val="887935479"/>
                    </a:ext>
                  </a:extLst>
                </a:gridCol>
                <a:gridCol w="729549">
                  <a:extLst>
                    <a:ext uri="{9D8B030D-6E8A-4147-A177-3AD203B41FA5}">
                      <a16:colId xmlns:a16="http://schemas.microsoft.com/office/drawing/2014/main" val="3063093558"/>
                    </a:ext>
                  </a:extLst>
                </a:gridCol>
                <a:gridCol w="687133">
                  <a:extLst>
                    <a:ext uri="{9D8B030D-6E8A-4147-A177-3AD203B41FA5}">
                      <a16:colId xmlns:a16="http://schemas.microsoft.com/office/drawing/2014/main" val="771223911"/>
                    </a:ext>
                  </a:extLst>
                </a:gridCol>
                <a:gridCol w="805897">
                  <a:extLst>
                    <a:ext uri="{9D8B030D-6E8A-4147-A177-3AD203B41FA5}">
                      <a16:colId xmlns:a16="http://schemas.microsoft.com/office/drawing/2014/main" val="1602776892"/>
                    </a:ext>
                  </a:extLst>
                </a:gridCol>
                <a:gridCol w="797415">
                  <a:extLst>
                    <a:ext uri="{9D8B030D-6E8A-4147-A177-3AD203B41FA5}">
                      <a16:colId xmlns:a16="http://schemas.microsoft.com/office/drawing/2014/main" val="1677029251"/>
                    </a:ext>
                  </a:extLst>
                </a:gridCol>
                <a:gridCol w="746515">
                  <a:extLst>
                    <a:ext uri="{9D8B030D-6E8A-4147-A177-3AD203B41FA5}">
                      <a16:colId xmlns:a16="http://schemas.microsoft.com/office/drawing/2014/main" val="2277144127"/>
                    </a:ext>
                  </a:extLst>
                </a:gridCol>
                <a:gridCol w="746515">
                  <a:extLst>
                    <a:ext uri="{9D8B030D-6E8A-4147-A177-3AD203B41FA5}">
                      <a16:colId xmlns:a16="http://schemas.microsoft.com/office/drawing/2014/main" val="3850453408"/>
                    </a:ext>
                  </a:extLst>
                </a:gridCol>
                <a:gridCol w="814381">
                  <a:extLst>
                    <a:ext uri="{9D8B030D-6E8A-4147-A177-3AD203B41FA5}">
                      <a16:colId xmlns:a16="http://schemas.microsoft.com/office/drawing/2014/main" val="3960967241"/>
                    </a:ext>
                  </a:extLst>
                </a:gridCol>
                <a:gridCol w="916178">
                  <a:extLst>
                    <a:ext uri="{9D8B030D-6E8A-4147-A177-3AD203B41FA5}">
                      <a16:colId xmlns:a16="http://schemas.microsoft.com/office/drawing/2014/main" val="1315797940"/>
                    </a:ext>
                  </a:extLst>
                </a:gridCol>
                <a:gridCol w="729549">
                  <a:extLst>
                    <a:ext uri="{9D8B030D-6E8A-4147-A177-3AD203B41FA5}">
                      <a16:colId xmlns:a16="http://schemas.microsoft.com/office/drawing/2014/main" val="952564952"/>
                    </a:ext>
                  </a:extLst>
                </a:gridCol>
                <a:gridCol w="754999">
                  <a:extLst>
                    <a:ext uri="{9D8B030D-6E8A-4147-A177-3AD203B41FA5}">
                      <a16:colId xmlns:a16="http://schemas.microsoft.com/office/drawing/2014/main" val="472684645"/>
                    </a:ext>
                  </a:extLst>
                </a:gridCol>
                <a:gridCol w="771965">
                  <a:extLst>
                    <a:ext uri="{9D8B030D-6E8A-4147-A177-3AD203B41FA5}">
                      <a16:colId xmlns:a16="http://schemas.microsoft.com/office/drawing/2014/main" val="199688430"/>
                    </a:ext>
                  </a:extLst>
                </a:gridCol>
              </a:tblGrid>
              <a:tr h="1279106">
                <a:tc gridSpan="15">
                  <a:txBody>
                    <a:bodyPr/>
                    <a:lstStyle/>
                    <a:p>
                      <a:pPr algn="l" fontAlgn="ctr"/>
                      <a:r>
                        <a:rPr lang="en-US" sz="1100" b="1" i="0" u="none" strike="noStrike" dirty="0">
                          <a:solidFill>
                            <a:srgbClr val="000000"/>
                          </a:solidFill>
                          <a:effectLst/>
                          <a:latin typeface="Times New Roman" panose="02020603050405020304" pitchFamily="18" charset="0"/>
                        </a:rPr>
                        <a:t>Table 1. </a:t>
                      </a:r>
                      <a:r>
                        <a:rPr lang="en-US" sz="1100" b="0" i="0" u="none" strike="noStrike" dirty="0">
                          <a:solidFill>
                            <a:srgbClr val="000000"/>
                          </a:solidFill>
                          <a:effectLst/>
                          <a:latin typeface="Times New Roman" panose="02020603050405020304" pitchFamily="18" charset="0"/>
                        </a:rPr>
                        <a:t>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3935" marR="3935" marT="3935"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54914938"/>
                  </a:ext>
                </a:extLst>
              </a:tr>
              <a:tr h="236026">
                <a:tc gridSpan="2">
                  <a:txBody>
                    <a:bodyPr/>
                    <a:lstStyle/>
                    <a:p>
                      <a:pPr algn="l" fontAlgn="b"/>
                      <a:endParaRPr lang="en-US" sz="1200" b="0" i="0" u="none" strike="noStrike">
                        <a:solidFill>
                          <a:srgbClr val="000000"/>
                        </a:solidFill>
                        <a:effectLst/>
                        <a:latin typeface="Times New Roman" panose="02020603050405020304" pitchFamily="18" charset="0"/>
                      </a:endParaRPr>
                    </a:p>
                  </a:txBody>
                  <a:tcPr marL="3935" marR="3935" marT="3935" marB="0" anchor="b">
                    <a:lnL>
                      <a:noFill/>
                    </a:lnL>
                    <a:lnR>
                      <a:noFill/>
                    </a:lnR>
                    <a:lnT>
                      <a:noFill/>
                    </a:lnT>
                    <a:lnB>
                      <a:noFill/>
                    </a:lnB>
                    <a:noFill/>
                  </a:tcPr>
                </a:tc>
                <a:tc hMerge="1">
                  <a:txBody>
                    <a:bodyPr/>
                    <a:lstStyle/>
                    <a:p>
                      <a:endParaRPr lang="en-US"/>
                    </a:p>
                  </a:txBody>
                  <a:tcPr/>
                </a:tc>
                <a:tc>
                  <a:txBody>
                    <a:bodyPr/>
                    <a:lstStyle/>
                    <a:p>
                      <a:pPr algn="ctr" fontAlgn="ctr"/>
                      <a:r>
                        <a:rPr lang="en-US" sz="1100" b="0" i="0" u="none" strike="noStrike">
                          <a:solidFill>
                            <a:srgbClr val="000000"/>
                          </a:solidFill>
                          <a:effectLst/>
                          <a:latin typeface="Times New Roman" panose="02020603050405020304" pitchFamily="18" charset="0"/>
                        </a:rPr>
                        <a:t>TS-1</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TS-2</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TS-3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TS-4</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TS-5</a:t>
                      </a: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TS avg.</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BP-1</a:t>
                      </a: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BP-2</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BP-4</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BP-5</a:t>
                      </a: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 avg.</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Overall</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743526701"/>
                  </a:ext>
                </a:extLst>
              </a:tr>
              <a:tr h="220798">
                <a:tc gridSpan="2">
                  <a:txBody>
                    <a:bodyPr/>
                    <a:lstStyle/>
                    <a:p>
                      <a:pPr algn="l" fontAlgn="ctr"/>
                      <a:r>
                        <a:rPr lang="en-US" sz="1100" b="0" i="0" u="none" strike="noStrike">
                          <a:solidFill>
                            <a:srgbClr val="000000"/>
                          </a:solidFill>
                          <a:effectLst/>
                          <a:latin typeface="Times New Roman" panose="02020603050405020304" pitchFamily="18" charset="0"/>
                        </a:rPr>
                        <a:t>Num. farm visits</a:t>
                      </a:r>
                    </a:p>
                  </a:txBody>
                  <a:tcPr marL="3935" marR="3935" marT="3935" marB="0" anchor="ctr">
                    <a:lnL>
                      <a:noFill/>
                    </a:lnL>
                    <a:lnR>
                      <a:noFill/>
                    </a:lnR>
                    <a:lnT>
                      <a:noFill/>
                    </a:lnT>
                    <a:lnB>
                      <a:noFill/>
                    </a:lnB>
                    <a:noFill/>
                  </a:tcPr>
                </a:tc>
                <a:tc hMerge="1">
                  <a:txBody>
                    <a:bodyPr/>
                    <a:lstStyle/>
                    <a:p>
                      <a:endParaRPr lang="en-US"/>
                    </a:p>
                  </a:txBody>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15</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4</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2</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15</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30</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841842991"/>
                  </a:ext>
                </a:extLst>
              </a:tr>
              <a:tr h="220798">
                <a:tc gridSpan="2">
                  <a:txBody>
                    <a:bodyPr/>
                    <a:lstStyle/>
                    <a:p>
                      <a:pPr algn="l" fontAlgn="ctr"/>
                      <a:r>
                        <a:rPr lang="en-US" sz="1100" b="0" i="0" u="none" strike="noStrike">
                          <a:solidFill>
                            <a:srgbClr val="000000"/>
                          </a:solidFill>
                          <a:effectLst/>
                          <a:latin typeface="Times New Roman" panose="02020603050405020304" pitchFamily="18" charset="0"/>
                        </a:rPr>
                        <a:t>Pathogen (group)</a:t>
                      </a:r>
                    </a:p>
                  </a:txBody>
                  <a:tcPr marL="3935" marR="3935" marT="3935" marB="0" anchor="ctr">
                    <a:lnL>
                      <a:noFill/>
                    </a:lnL>
                    <a:lnR>
                      <a:noFill/>
                    </a:lnR>
                    <a:lnT>
                      <a:noFill/>
                    </a:lnT>
                    <a:lnB>
                      <a:noFill/>
                    </a:lnB>
                    <a:noFill/>
                  </a:tcPr>
                </a:tc>
                <a:tc hMerge="1">
                  <a:txBody>
                    <a:bodyPr/>
                    <a:lstStyle/>
                    <a:p>
                      <a:endParaRPr lang="en-US"/>
                    </a:p>
                  </a:txBody>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95320627"/>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chromogenes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6 (5.3-6.3)</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13.1 (11.7-15.9)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16.2 (14.9-16.8)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8.8 (7.1-8.9)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15.5 (13.8-15.5)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13.1 (5.3-16.8)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15.2 (13.3-21.7)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7.8 (6.5-10.1)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19.5 (17.5-21.8)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15.9 (14.3-17.4)</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16.8 (16.1-17.6)</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16.1 (6.5-21.8)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14.6 (5.3-21.8)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61185398"/>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haemolyticus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(0.8-1.7)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3.1 (2.4-4.8)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 (2.1-3.3)</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3.3 (2.7-3.5)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(0-1.9)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2.7 (0-4.8)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1.3 (0-4.8)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57866156"/>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simulans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3.2 (2.5-4.3)</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3.2 (3.1-3.5)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(0-4.3)</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2.4 (2.3-2.4)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 (0.8-1.9)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(0-4.3)</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917155"/>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equorum</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3.7 (1.7-3.7)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13907996"/>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agnetis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 (1.8-2.1)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(0-2.1)</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2.4 (0.8-3.6)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1.1 (0-2)</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74096840"/>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devriesei</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1.9 (1.7-2.7)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(0.8-2.4)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801183687"/>
                  </a:ext>
                </a:extLst>
              </a:tr>
              <a:tr h="228411">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warneri</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2.5 (2.4-2.6)</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(0.8-2.4)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(0-2.6)</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9648424"/>
                  </a:ext>
                </a:extLst>
              </a:tr>
            </a:tbl>
          </a:graphicData>
        </a:graphic>
      </p:graphicFrame>
    </p:spTree>
    <p:extLst>
      <p:ext uri="{BB962C8B-B14F-4D97-AF65-F5344CB8AC3E}">
        <p14:creationId xmlns:p14="http://schemas.microsoft.com/office/powerpoint/2010/main" val="784144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2B9C02-AC26-1838-BF45-A72F2363DF3D}"/>
              </a:ext>
            </a:extLst>
          </p:cNvPr>
          <p:cNvSpPr/>
          <p:nvPr/>
        </p:nvSpPr>
        <p:spPr>
          <a:xfrm>
            <a:off x="2404250" y="2967335"/>
            <a:ext cx="738356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Link project 1 to project 2</a:t>
            </a:r>
          </a:p>
        </p:txBody>
      </p:sp>
      <p:sp>
        <p:nvSpPr>
          <p:cNvPr id="3" name="Rectangle 2">
            <a:extLst>
              <a:ext uri="{FF2B5EF4-FFF2-40B4-BE49-F238E27FC236}">
                <a16:creationId xmlns:a16="http://schemas.microsoft.com/office/drawing/2014/main" id="{2D50B821-3C90-A808-5CC5-4A793A20E093}"/>
              </a:ext>
            </a:extLst>
          </p:cNvPr>
          <p:cNvSpPr/>
          <p:nvPr/>
        </p:nvSpPr>
        <p:spPr>
          <a:xfrm>
            <a:off x="2783859" y="4135735"/>
            <a:ext cx="692914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Introduce the term SaM</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20CFB5AA-454A-DB8C-0782-6762DE38F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2920" y="82594"/>
            <a:ext cx="8031018" cy="2884741"/>
          </a:xfrm>
          <a:prstGeom prst="rect">
            <a:avLst/>
          </a:prstGeom>
        </p:spPr>
      </p:pic>
      <p:sp>
        <p:nvSpPr>
          <p:cNvPr id="6" name="TextBox 5">
            <a:extLst>
              <a:ext uri="{FF2B5EF4-FFF2-40B4-BE49-F238E27FC236}">
                <a16:creationId xmlns:a16="http://schemas.microsoft.com/office/drawing/2014/main" id="{A7A6656A-6D4A-E653-F0A0-3D482493EF3F}"/>
              </a:ext>
            </a:extLst>
          </p:cNvPr>
          <p:cNvSpPr txBox="1"/>
          <p:nvPr/>
        </p:nvSpPr>
        <p:spPr>
          <a:xfrm>
            <a:off x="8636892" y="3163476"/>
            <a:ext cx="1474617"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err="1">
                <a:solidFill>
                  <a:prstClr val="black"/>
                </a:solidFill>
                <a:latin typeface="Calibri" panose="020F0502020204030204"/>
              </a:rPr>
              <a:t>thedairyalliance</a:t>
            </a:r>
            <a:r>
              <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Tree>
    <p:extLst>
      <p:ext uri="{BB962C8B-B14F-4D97-AF65-F5344CB8AC3E}">
        <p14:creationId xmlns:p14="http://schemas.microsoft.com/office/powerpoint/2010/main" val="396778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D08E1857-C4D7-C64E-74F6-A2A73E205A09}"/>
              </a:ext>
            </a:extLst>
          </p:cNvPr>
          <p:cNvSpPr txBox="1">
            <a:spLocks/>
          </p:cNvSpPr>
          <p:nvPr/>
        </p:nvSpPr>
        <p:spPr>
          <a:xfrm>
            <a:off x="238525" y="3456477"/>
            <a:ext cx="11714949" cy="2884741"/>
          </a:xfrm>
          <a:prstGeom prst="rect">
            <a:avLst/>
          </a:prstGeom>
          <a:solidFill>
            <a:schemeClr val="bg2"/>
          </a:solidFill>
          <a:ln>
            <a:solidFill>
              <a:schemeClr val="tx1"/>
            </a:solid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endParaRPr lang="en-US" b="1" i="1" dirty="0">
              <a:solidFill>
                <a:prstClr val="black"/>
              </a:solidFill>
              <a:latin typeface="+mn-lt"/>
              <a:ea typeface="Cambria" panose="02040503050406030204" pitchFamily="18"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Project 2:</a:t>
            </a:r>
          </a:p>
          <a:p>
            <a:pPr marL="0" lvl="0" indent="0">
              <a:buNone/>
              <a:defRPr/>
            </a:pPr>
            <a:r>
              <a:rPr lang="en-US" sz="2400" b="1" i="1" dirty="0">
                <a:solidFill>
                  <a:prstClr val="black"/>
                </a:solidFill>
                <a:ea typeface="Cambria" panose="02040503050406030204" pitchFamily="18" charset="0"/>
              </a:rPr>
              <a:t>Describe</a:t>
            </a:r>
            <a:r>
              <a:rPr lang="en-US" sz="2400" b="1" i="1" noProof="0" dirty="0">
                <a:solidFill>
                  <a:prstClr val="black"/>
                </a:solidFill>
                <a:latin typeface="+mn-lt"/>
                <a:ea typeface="Cambria" panose="02040503050406030204" pitchFamily="18" charset="0"/>
              </a:rPr>
              <a:t> how quarter-milk somatic cell count varied as a result of infection with the most frequently isolated staphylococci and mammaliicocci (SaM), in order to identify which species were more relevant to udder health for organic farms</a:t>
            </a: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8" name="Picture 2" descr="panoramic image of Miller farm barns at sunrise in winter">
            <a:extLst>
              <a:ext uri="{FF2B5EF4-FFF2-40B4-BE49-F238E27FC236}">
                <a16:creationId xmlns:a16="http://schemas.microsoft.com/office/drawing/2014/main" id="{FC7C3A2D-A359-DCCE-C749-83E85AC7C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37" y="516782"/>
            <a:ext cx="10708726" cy="2320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598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Data set selection</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883080" y="1874982"/>
            <a:ext cx="4390884" cy="2733964"/>
          </a:xfrm>
          <a:prstGeom prst="rect">
            <a:avLst/>
          </a:prstGeom>
          <a:solidFill>
            <a:schemeClr val="bg2"/>
          </a:solidFill>
          <a:ln>
            <a:solidFill>
              <a:schemeClr val="tx1"/>
            </a:solid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Assign status to quarter observation</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1) No growth</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2) Infected with a single SaM species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3) Infected with two SaM species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4) Infected with non-SaM species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5) Unknown</a:t>
            </a: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3652F597-0422-D400-7DD8-46CA3C0BF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203" y="150091"/>
            <a:ext cx="4464898" cy="6557818"/>
          </a:xfrm>
          <a:prstGeom prst="rect">
            <a:avLst/>
          </a:prstGeom>
        </p:spPr>
      </p:pic>
    </p:spTree>
    <p:extLst>
      <p:ext uri="{BB962C8B-B14F-4D97-AF65-F5344CB8AC3E}">
        <p14:creationId xmlns:p14="http://schemas.microsoft.com/office/powerpoint/2010/main" val="2206121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Statistical analyses</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1040496" y="1317336"/>
            <a:ext cx="10246339" cy="4972628"/>
          </a:xfrm>
          <a:prstGeom prst="rect">
            <a:avLst/>
          </a:prstGeom>
          <a:solidFill>
            <a:schemeClr val="bg2"/>
          </a:solidFill>
          <a:ln>
            <a:solidFill>
              <a:schemeClr val="tx1"/>
            </a:solid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Somatic cell count (SCC) → somatic cell score (SCS)</a:t>
            </a:r>
          </a:p>
          <a:p>
            <a:pPr>
              <a:lnSpc>
                <a:spcPts val="1000"/>
              </a:lnSpc>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Descriptive statistics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Variables of interest</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Describe hierarchical structure of data set</a:t>
            </a:r>
          </a:p>
          <a:p>
            <a:pPr lvl="1">
              <a:lnSpc>
                <a:spcPts val="1000"/>
              </a:lnSpc>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Compare SCS of quarters infected with a single SaM species to healthy quarters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Linear hierarchical repeated measures mixed model </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Outcome variable = SCS of a quarter on a given day; quarter-day IMI status = main predictor</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Interactions evaluated</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Parity x quarter-day IMI status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DIM x quarter-day IMI status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Random intercepts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Quarter | Cow | Herd</a:t>
            </a: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endParaRP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2720916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0F7B8D3-D1F5-C4C0-E8A3-2DC52FF76D08}"/>
              </a:ext>
            </a:extLst>
          </p:cNvPr>
          <p:cNvGraphicFramePr>
            <a:graphicFrameLocks noGrp="1"/>
          </p:cNvGraphicFramePr>
          <p:nvPr>
            <p:extLst>
              <p:ext uri="{D42A27DB-BD31-4B8C-83A1-F6EECF244321}">
                <p14:modId xmlns:p14="http://schemas.microsoft.com/office/powerpoint/2010/main" val="3533721979"/>
              </p:ext>
            </p:extLst>
          </p:nvPr>
        </p:nvGraphicFramePr>
        <p:xfrm>
          <a:off x="2381387" y="980059"/>
          <a:ext cx="4830404" cy="4358048"/>
        </p:xfrm>
        <a:graphic>
          <a:graphicData uri="http://schemas.openxmlformats.org/drawingml/2006/table">
            <a:tbl>
              <a:tblPr firstRow="1" firstCol="1" bandRow="1"/>
              <a:tblGrid>
                <a:gridCol w="1161155">
                  <a:extLst>
                    <a:ext uri="{9D8B030D-6E8A-4147-A177-3AD203B41FA5}">
                      <a16:colId xmlns:a16="http://schemas.microsoft.com/office/drawing/2014/main" val="2246941403"/>
                    </a:ext>
                  </a:extLst>
                </a:gridCol>
                <a:gridCol w="743139">
                  <a:extLst>
                    <a:ext uri="{9D8B030D-6E8A-4147-A177-3AD203B41FA5}">
                      <a16:colId xmlns:a16="http://schemas.microsoft.com/office/drawing/2014/main" val="530321391"/>
                    </a:ext>
                  </a:extLst>
                </a:gridCol>
                <a:gridCol w="1543046">
                  <a:extLst>
                    <a:ext uri="{9D8B030D-6E8A-4147-A177-3AD203B41FA5}">
                      <a16:colId xmlns:a16="http://schemas.microsoft.com/office/drawing/2014/main" val="2372511293"/>
                    </a:ext>
                  </a:extLst>
                </a:gridCol>
                <a:gridCol w="1383064">
                  <a:extLst>
                    <a:ext uri="{9D8B030D-6E8A-4147-A177-3AD203B41FA5}">
                      <a16:colId xmlns:a16="http://schemas.microsoft.com/office/drawing/2014/main" val="555310118"/>
                    </a:ext>
                  </a:extLst>
                </a:gridCol>
              </a:tblGrid>
              <a:tr h="721774">
                <a:tc gridSpan="4">
                  <a:txBody>
                    <a:bodyPr/>
                    <a:lstStyle/>
                    <a:p>
                      <a:pPr marL="0" marR="0">
                        <a:lnSpc>
                          <a:spcPct val="107000"/>
                        </a:lnSpc>
                        <a:spcBef>
                          <a:spcPts val="0"/>
                        </a:spcBef>
                        <a:spcAft>
                          <a:spcPts val="0"/>
                        </a:spcAft>
                      </a:pPr>
                      <a:r>
                        <a:rPr lang="en-US" sz="900" b="1" kern="100">
                          <a:effectLst/>
                          <a:latin typeface="Times New Roman" panose="02020603050405020304" pitchFamily="18" charset="0"/>
                          <a:ea typeface="Times New Roman" panose="02020603050405020304" pitchFamily="18" charset="0"/>
                          <a:cs typeface="Times New Roman" panose="02020603050405020304" pitchFamily="18" charset="0"/>
                        </a:rPr>
                        <a:t>Table 1</a:t>
                      </a:r>
                      <a:r>
                        <a:rPr lang="en-US" sz="900" kern="100">
                          <a:effectLst/>
                          <a:latin typeface="Times New Roman" panose="02020603050405020304" pitchFamily="18" charset="0"/>
                          <a:ea typeface="Times New Roman" panose="02020603050405020304" pitchFamily="18" charset="0"/>
                          <a:cs typeface="Times New Roman" panose="02020603050405020304" pitchFamily="18" charset="0"/>
                        </a:rPr>
                        <a:t>. Final multivariable model describing the effect of intramammary infection with frequently isolated staphylococci and mammaliicocci</a:t>
                      </a:r>
                      <a:r>
                        <a:rPr lang="en-US" sz="900" i="1" kern="1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00" kern="100">
                          <a:effectLst/>
                          <a:latin typeface="Times New Roman" panose="02020603050405020304" pitchFamily="18" charset="0"/>
                          <a:ea typeface="Times New Roman" panose="02020603050405020304" pitchFamily="18" charset="0"/>
                          <a:cs typeface="Times New Roman" panose="02020603050405020304" pitchFamily="18" charset="0"/>
                        </a:rPr>
                        <a:t>on quarter somatic cell score, adjusted for days in milk at time of sampling. D</a:t>
                      </a: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ata set is comprised of 2,620 quarter-day observations collected from </a:t>
                      </a:r>
                      <a:r>
                        <a:rPr lang="en-US" sz="900" kern="0">
                          <a:effectLst/>
                          <a:latin typeface="Times New Roman" panose="02020603050405020304" pitchFamily="18" charset="0"/>
                          <a:ea typeface="Times New Roman" panose="02020603050405020304" pitchFamily="18" charset="0"/>
                          <a:cs typeface="Times New Roman" panose="02020603050405020304" pitchFamily="18" charset="0"/>
                        </a:rPr>
                        <a:t>1,272 quarters belonging to 360 cows </a:t>
                      </a: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during a longitudinal, cross-sectional observational study of 10 certified organic dairy farms in Vermont (US).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1779205"/>
                  </a:ext>
                </a:extLst>
              </a:tr>
              <a:tr h="222942">
                <a:tc gridSpan="4">
                  <a:txBody>
                    <a:bodyPr/>
                    <a:lstStyle/>
                    <a:p>
                      <a:pPr marL="0" marR="0">
                        <a:lnSpc>
                          <a:spcPct val="107000"/>
                        </a:lnSpc>
                        <a:spcBef>
                          <a:spcPts val="0"/>
                        </a:spcBef>
                        <a:spcAft>
                          <a:spcPts val="0"/>
                        </a:spcAft>
                      </a:pPr>
                      <a:r>
                        <a:rPr lang="en-US" sz="9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Fixed effects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75266772"/>
                  </a:ext>
                </a:extLst>
              </a:tr>
              <a:tr h="284406">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Quarter-day IMI status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quarter observations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Coefficient estimate (SE)</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9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698535568"/>
                  </a:ext>
                </a:extLst>
              </a:tr>
              <a:tr h="149660">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Intercept</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 (0.29)</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0.90</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2678913241"/>
                  </a:ext>
                </a:extLst>
              </a:tr>
              <a:tr h="149660">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S. warneri*</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5.18 (0.60)</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69079278"/>
                  </a:ext>
                </a:extLst>
              </a:tr>
              <a:tr h="149660">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S. aureus*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112</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4.81 (0.22)</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615849677"/>
                  </a:ext>
                </a:extLst>
              </a:tr>
              <a:tr h="149660">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S. agnetis*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21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3.76 (0.45)</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55613022"/>
                  </a:ext>
                </a:extLst>
              </a:tr>
              <a:tr h="149660">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S. hyicus*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3.23 (0.85)</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40676518"/>
                  </a:ext>
                </a:extLst>
              </a:tr>
              <a:tr h="149660">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S. simulans*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35</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3.11 (0.39)</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3843647957"/>
                  </a:ext>
                </a:extLst>
              </a:tr>
              <a:tr h="149660">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S. xylosus*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2.96 (0.62)</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165296940"/>
                  </a:ext>
                </a:extLst>
              </a:tr>
              <a:tr h="149660">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S. chromogenes*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384</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2.88 (0.12)</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175959057"/>
                  </a:ext>
                </a:extLst>
              </a:tr>
              <a:tr h="149660">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S. haemolyticus*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1.77 (0.31)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817506052"/>
                  </a:ext>
                </a:extLst>
              </a:tr>
              <a:tr h="149660">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S. devriesei*</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1.62 (0.54)</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0.003</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76749944"/>
                  </a:ext>
                </a:extLst>
              </a:tr>
              <a:tr h="149660">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S. equorum</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9</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0.12 (0.48)</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0.81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504311873"/>
                  </a:ext>
                </a:extLst>
              </a:tr>
              <a:tr h="149660">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Healthy (no growth)</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1972</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49975442"/>
                  </a:ext>
                </a:extLst>
              </a:tr>
              <a:tr h="149660">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-0.003 (0.01)</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0.54</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2995090395"/>
                  </a:ext>
                </a:extLst>
              </a:tr>
              <a:tr h="149660">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r>
                        <a:rPr lang="en-US" sz="900" kern="10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0.73</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721469849"/>
                  </a:ext>
                </a:extLst>
              </a:tr>
              <a:tr h="149660">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r>
                        <a:rPr lang="en-US" sz="900" kern="10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9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0.53</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3164267576"/>
                  </a:ext>
                </a:extLst>
              </a:tr>
              <a:tr h="278677">
                <a:tc>
                  <a:txBody>
                    <a:bodyPr/>
                    <a:lstStyle/>
                    <a:p>
                      <a:pPr marL="0" marR="0">
                        <a:lnSpc>
                          <a:spcPct val="107000"/>
                        </a:lnSpc>
                        <a:spcBef>
                          <a:spcPts val="0"/>
                        </a:spcBef>
                        <a:spcAft>
                          <a:spcPts val="0"/>
                        </a:spcAft>
                      </a:pPr>
                      <a:r>
                        <a:rPr lang="en-US" sz="900" i="1" kern="100">
                          <a:effectLst/>
                          <a:latin typeface="Times New Roman" panose="02020603050405020304" pitchFamily="18" charset="0"/>
                          <a:ea typeface="Calibri" panose="020F0502020204030204" pitchFamily="34" charset="0"/>
                          <a:cs typeface="Times New Roman" panose="02020603050405020304" pitchFamily="18" charset="0"/>
                        </a:rPr>
                        <a:t>Random effects</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Variance</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417664541"/>
                  </a:ext>
                </a:extLst>
              </a:tr>
              <a:tr h="149660">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Farm</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0.28</a:t>
                      </a:r>
                      <a:endParaRPr lang="en-US" sz="900" kern="10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900" kern="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US" sz="900" kern="10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278263850"/>
                  </a:ext>
                </a:extLst>
              </a:tr>
              <a:tr h="149660">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Cow</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r>
                        <a:rPr lang="en-US" sz="900" kern="100">
                          <a:solidFill>
                            <a:srgbClr val="000000"/>
                          </a:solidFill>
                          <a:effectLst/>
                          <a:latin typeface="Times New Roman" panose="02020603050405020304" pitchFamily="18" charset="0"/>
                          <a:cs typeface="Times New Roman" panose="02020603050405020304" pitchFamily="18" charset="0"/>
                        </a:rPr>
                        <a:t>1.0</a:t>
                      </a:r>
                      <a:endParaRPr lang="en-US" sz="900" kern="100">
                        <a:effectLst/>
                        <a:latin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r>
                        <a:rPr lang="en-US" sz="900" kern="100">
                          <a:solidFill>
                            <a:srgbClr val="000000"/>
                          </a:solidFill>
                          <a:effectLst/>
                          <a:latin typeface="Times New Roman" panose="02020603050405020304" pitchFamily="18" charset="0"/>
                          <a:cs typeface="Times New Roman" panose="02020603050405020304" pitchFamily="18" charset="0"/>
                        </a:rPr>
                        <a:t> </a:t>
                      </a:r>
                      <a:endParaRPr lang="en-US" sz="900" kern="100">
                        <a:effectLst/>
                        <a:latin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3543966904"/>
                  </a:ext>
                </a:extLst>
              </a:tr>
              <a:tr h="149660">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Quarter</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0.47</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9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697567508"/>
                  </a:ext>
                </a:extLst>
              </a:tr>
              <a:tr h="149660">
                <a:tc gridSpan="4">
                  <a:txBody>
                    <a:bodyPr/>
                    <a:lstStyle/>
                    <a:p>
                      <a:pPr marL="0" marR="0">
                        <a:lnSpc>
                          <a:spcPct val="107000"/>
                        </a:lnSpc>
                        <a:spcBef>
                          <a:spcPts val="0"/>
                        </a:spcBef>
                        <a:spcAft>
                          <a:spcPts val="0"/>
                        </a:spcAft>
                      </a:pPr>
                      <a:r>
                        <a:rPr lang="en-US" sz="900" kern="1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900" kern="100" dirty="0">
                          <a:effectLst/>
                          <a:latin typeface="Times New Roman" panose="02020603050405020304" pitchFamily="18" charset="0"/>
                          <a:ea typeface="Calibri" panose="020F0502020204030204" pitchFamily="34" charset="0"/>
                          <a:cs typeface="Times New Roman" panose="02020603050405020304" pitchFamily="18" charset="0"/>
                        </a:rPr>
                        <a:t>Quarter somatic cell score differs from healthy quarters (</a:t>
                      </a:r>
                      <a:r>
                        <a:rPr lang="en-US" sz="9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900" kern="100" dirty="0">
                          <a:effectLst/>
                          <a:latin typeface="Times New Roman" panose="02020603050405020304" pitchFamily="18" charset="0"/>
                          <a:ea typeface="Calibri" panose="020F0502020204030204" pitchFamily="34" charset="0"/>
                          <a:cs typeface="Times New Roman" panose="02020603050405020304" pitchFamily="18" charset="0"/>
                        </a:rPr>
                        <a:t> ≤ 0.05)</a:t>
                      </a:r>
                      <a:endParaRPr lang="en-US" sz="9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9102625"/>
                  </a:ext>
                </a:extLst>
              </a:tr>
            </a:tbl>
          </a:graphicData>
        </a:graphic>
      </p:graphicFrame>
    </p:spTree>
    <p:extLst>
      <p:ext uri="{BB962C8B-B14F-4D97-AF65-F5344CB8AC3E}">
        <p14:creationId xmlns:p14="http://schemas.microsoft.com/office/powerpoint/2010/main" val="2614100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A372AB-32A7-8D48-AB15-AA99B296DED3}"/>
              </a:ext>
            </a:extLst>
          </p:cNvPr>
          <p:cNvSpPr/>
          <p:nvPr/>
        </p:nvSpPr>
        <p:spPr>
          <a:xfrm>
            <a:off x="2310294" y="2967335"/>
            <a:ext cx="757143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General staph background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6729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77DADB9-9C55-D93A-2A4B-20E1A704B98D}"/>
              </a:ext>
            </a:extLst>
          </p:cNvPr>
          <p:cNvGraphicFramePr>
            <a:graphicFrameLocks noGrp="1"/>
          </p:cNvGraphicFramePr>
          <p:nvPr>
            <p:extLst>
              <p:ext uri="{D42A27DB-BD31-4B8C-83A1-F6EECF244321}">
                <p14:modId xmlns:p14="http://schemas.microsoft.com/office/powerpoint/2010/main" val="1284196498"/>
              </p:ext>
            </p:extLst>
          </p:nvPr>
        </p:nvGraphicFramePr>
        <p:xfrm>
          <a:off x="2961272" y="1575469"/>
          <a:ext cx="5772150" cy="3279521"/>
        </p:xfrm>
        <a:graphic>
          <a:graphicData uri="http://schemas.openxmlformats.org/drawingml/2006/table">
            <a:tbl>
              <a:tblPr firstRow="1" firstCol="1" bandRow="1"/>
              <a:tblGrid>
                <a:gridCol w="1368425">
                  <a:extLst>
                    <a:ext uri="{9D8B030D-6E8A-4147-A177-3AD203B41FA5}">
                      <a16:colId xmlns:a16="http://schemas.microsoft.com/office/drawing/2014/main" val="3320493698"/>
                    </a:ext>
                  </a:extLst>
                </a:gridCol>
                <a:gridCol w="1717675">
                  <a:extLst>
                    <a:ext uri="{9D8B030D-6E8A-4147-A177-3AD203B41FA5}">
                      <a16:colId xmlns:a16="http://schemas.microsoft.com/office/drawing/2014/main" val="1380666763"/>
                    </a:ext>
                  </a:extLst>
                </a:gridCol>
                <a:gridCol w="2686050">
                  <a:extLst>
                    <a:ext uri="{9D8B030D-6E8A-4147-A177-3AD203B41FA5}">
                      <a16:colId xmlns:a16="http://schemas.microsoft.com/office/drawing/2014/main" val="2565188533"/>
                    </a:ext>
                  </a:extLst>
                </a:gridCol>
              </a:tblGrid>
              <a:tr h="184150">
                <a:tc gridSpan="3">
                  <a:txBody>
                    <a:bodyPr/>
                    <a:lstStyle/>
                    <a:p>
                      <a:pPr marL="0" marR="0">
                        <a:lnSpc>
                          <a:spcPct val="107000"/>
                        </a:lnSpc>
                        <a:spcBef>
                          <a:spcPts val="0"/>
                        </a:spcBef>
                        <a:spcAft>
                          <a:spcPts val="0"/>
                        </a:spcAft>
                      </a:pPr>
                      <a:r>
                        <a:rPr lang="en-US" sz="1100" b="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2</a:t>
                      </a:r>
                      <a:r>
                        <a:rPr lang="en-US" sz="11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Estimated quarter somatic cell count by intramammary infection status at 91 days in milk (13 weeks) for frequently isolated </a:t>
                      </a:r>
                      <a:r>
                        <a:rPr lang="en-US" sz="1100" kern="100">
                          <a:effectLst/>
                          <a:latin typeface="Times New Roman" panose="02020603050405020304" pitchFamily="18" charset="0"/>
                          <a:ea typeface="Times New Roman" panose="02020603050405020304" pitchFamily="18" charset="0"/>
                          <a:cs typeface="Times New Roman" panose="02020603050405020304" pitchFamily="18" charset="0"/>
                        </a:rPr>
                        <a:t>staphylococci and mammaliicocci</a:t>
                      </a:r>
                      <a:r>
                        <a:rPr lang="en-US" sz="11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healthy (no growth) quarters. D</a:t>
                      </a: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ata set used to make model estimations is comprised of 2,620 quarter-day observations collected from </a:t>
                      </a:r>
                      <a:r>
                        <a:rPr lang="en-US" sz="1100" kern="0">
                          <a:effectLst/>
                          <a:latin typeface="Times New Roman" panose="02020603050405020304" pitchFamily="18" charset="0"/>
                          <a:ea typeface="Times New Roman" panose="02020603050405020304" pitchFamily="18" charset="0"/>
                          <a:cs typeface="Times New Roman" panose="02020603050405020304" pitchFamily="18" charset="0"/>
                        </a:rPr>
                        <a:t>1,272 quarters belonging to 360 cows </a:t>
                      </a:r>
                      <a:r>
                        <a:rPr lang="en-US" sz="1100" kern="100">
                          <a:effectLst/>
                          <a:latin typeface="Times New Roman" panose="02020603050405020304" pitchFamily="18" charset="0"/>
                          <a:ea typeface="Calibri" panose="020F0502020204030204" pitchFamily="34" charset="0"/>
                          <a:cs typeface="Times New Roman" panose="02020603050405020304" pitchFamily="18" charset="0"/>
                        </a:rPr>
                        <a:t>during a longitudinal, cross-sectional observational study of 10 certified organic dairy farms in Vermont (US).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44584591"/>
                  </a:ext>
                </a:extLst>
              </a:tr>
              <a:tr h="365760">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Quarter-day IMI status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Estimated quarter somatic cell count (cells/mL)</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 lower and upper confidence level (cells/mL)</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93235704"/>
                  </a:ext>
                </a:extLst>
              </a:tr>
              <a:tr h="184150">
                <a:tc>
                  <a:txBody>
                    <a:bodyPr/>
                    <a:lstStyle/>
                    <a:p>
                      <a:pPr marL="0" marR="0" algn="ctr">
                        <a:lnSpc>
                          <a:spcPct val="107000"/>
                        </a:lnSpc>
                        <a:spcBef>
                          <a:spcPts val="0"/>
                        </a:spcBef>
                        <a:spcAft>
                          <a:spcPts val="0"/>
                        </a:spcAft>
                      </a:pPr>
                      <a:r>
                        <a:rPr lang="en-US" sz="11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warneri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395,190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148,189 - 1,053,891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104203237"/>
                  </a:ext>
                </a:extLst>
              </a:tr>
              <a:tr h="184150">
                <a:tc>
                  <a:txBody>
                    <a:bodyPr/>
                    <a:lstStyle/>
                    <a:p>
                      <a:pPr marL="0" marR="0" algn="ctr">
                        <a:lnSpc>
                          <a:spcPct val="107000"/>
                        </a:lnSpc>
                        <a:spcBef>
                          <a:spcPts val="0"/>
                        </a:spcBef>
                        <a:spcAft>
                          <a:spcPts val="0"/>
                        </a:spcAft>
                      </a:pPr>
                      <a:r>
                        <a:rPr lang="en-US" sz="11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aureus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307,101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197,323 - 477,951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4260580310"/>
                  </a:ext>
                </a:extLst>
              </a:tr>
              <a:tr h="184150">
                <a:tc>
                  <a:txBody>
                    <a:bodyPr/>
                    <a:lstStyle/>
                    <a:p>
                      <a:pPr marL="0" marR="0" algn="ctr">
                        <a:lnSpc>
                          <a:spcPct val="107000"/>
                        </a:lnSpc>
                        <a:spcBef>
                          <a:spcPts val="0"/>
                        </a:spcBef>
                        <a:spcAft>
                          <a:spcPts val="0"/>
                        </a:spcAft>
                      </a:pPr>
                      <a:r>
                        <a:rPr lang="en-US" sz="11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agnetis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148,437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69,021 - 319,232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167646016"/>
                  </a:ext>
                </a:extLst>
              </a:tr>
              <a:tr h="184150">
                <a:tc>
                  <a:txBody>
                    <a:bodyPr/>
                    <a:lstStyle/>
                    <a:p>
                      <a:pPr marL="0" marR="0" algn="ctr">
                        <a:lnSpc>
                          <a:spcPct val="107000"/>
                        </a:lnSpc>
                        <a:spcBef>
                          <a:spcPts val="0"/>
                        </a:spcBef>
                        <a:spcAft>
                          <a:spcPts val="0"/>
                        </a:spcAft>
                      </a:pPr>
                      <a:r>
                        <a:rPr lang="en-US" sz="11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hyicus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102,478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26,368 - 398,281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831270466"/>
                  </a:ext>
                </a:extLst>
              </a:tr>
              <a:tr h="184150">
                <a:tc>
                  <a:txBody>
                    <a:bodyPr/>
                    <a:lstStyle/>
                    <a:p>
                      <a:pPr marL="0" marR="0" algn="ctr">
                        <a:lnSpc>
                          <a:spcPct val="107000"/>
                        </a:lnSpc>
                        <a:spcBef>
                          <a:spcPts val="0"/>
                        </a:spcBef>
                        <a:spcAft>
                          <a:spcPts val="0"/>
                        </a:spcAft>
                      </a:pPr>
                      <a:r>
                        <a:rPr lang="en-US" sz="11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simulans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94,617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48,346 - 185,175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625058531"/>
                  </a:ext>
                </a:extLst>
              </a:tr>
              <a:tr h="184150">
                <a:tc>
                  <a:txBody>
                    <a:bodyPr/>
                    <a:lstStyle/>
                    <a:p>
                      <a:pPr marL="0" marR="0" algn="ctr">
                        <a:lnSpc>
                          <a:spcPct val="107000"/>
                        </a:lnSpc>
                        <a:spcBef>
                          <a:spcPts val="0"/>
                        </a:spcBef>
                        <a:spcAft>
                          <a:spcPts val="0"/>
                        </a:spcAft>
                      </a:pPr>
                      <a:r>
                        <a:rPr lang="en-US" sz="11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xylosus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84,985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30,798 - 234,512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377305863"/>
                  </a:ext>
                </a:extLst>
              </a:tr>
              <a:tr h="184150">
                <a:tc>
                  <a:txBody>
                    <a:bodyPr/>
                    <a:lstStyle/>
                    <a:p>
                      <a:pPr marL="0" marR="0" algn="ctr">
                        <a:lnSpc>
                          <a:spcPct val="107000"/>
                        </a:lnSpc>
                        <a:spcBef>
                          <a:spcPts val="0"/>
                        </a:spcBef>
                        <a:spcAft>
                          <a:spcPts val="0"/>
                        </a:spcAft>
                      </a:pPr>
                      <a:r>
                        <a:rPr lang="en-US" sz="11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chromogenes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80,376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56,942 - 113,454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536018725"/>
                  </a:ext>
                </a:extLst>
              </a:tr>
              <a:tr h="184150">
                <a:tc>
                  <a:txBody>
                    <a:bodyPr/>
                    <a:lstStyle/>
                    <a:p>
                      <a:pPr marL="0" marR="0" algn="ctr">
                        <a:lnSpc>
                          <a:spcPct val="107000"/>
                        </a:lnSpc>
                        <a:spcBef>
                          <a:spcPts val="0"/>
                        </a:spcBef>
                        <a:spcAft>
                          <a:spcPts val="0"/>
                        </a:spcAft>
                      </a:pPr>
                      <a:r>
                        <a:rPr lang="en-US" sz="11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haemolyticus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37,333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21,217 - 65,688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015809478"/>
                  </a:ext>
                </a:extLst>
              </a:tr>
              <a:tr h="184150">
                <a:tc>
                  <a:txBody>
                    <a:bodyPr/>
                    <a:lstStyle/>
                    <a:p>
                      <a:pPr marL="0" marR="0" algn="ctr">
                        <a:lnSpc>
                          <a:spcPct val="107000"/>
                        </a:lnSpc>
                        <a:spcBef>
                          <a:spcPts val="0"/>
                        </a:spcBef>
                        <a:spcAft>
                          <a:spcPts val="0"/>
                        </a:spcAft>
                      </a:pPr>
                      <a:r>
                        <a:rPr lang="en-US" sz="11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devriesei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33,513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13,597 - 82,599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993773584"/>
                  </a:ext>
                </a:extLst>
              </a:tr>
              <a:tr h="184150">
                <a:tc>
                  <a:txBody>
                    <a:bodyPr/>
                    <a:lstStyle/>
                    <a:p>
                      <a:pPr marL="0" marR="0" algn="ctr">
                        <a:lnSpc>
                          <a:spcPct val="107000"/>
                        </a:lnSpc>
                        <a:spcBef>
                          <a:spcPts val="0"/>
                        </a:spcBef>
                        <a:spcAft>
                          <a:spcPts val="0"/>
                        </a:spcAft>
                      </a:pPr>
                      <a:r>
                        <a:rPr lang="en-US" sz="11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equorum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11,855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5,292 - 26,556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274724651"/>
                  </a:ext>
                </a:extLst>
              </a:tr>
              <a:tr h="184150">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Healthy (no growth)</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10,927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8,056 - 14,822</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530030499"/>
                  </a:ext>
                </a:extLst>
              </a:tr>
            </a:tbl>
          </a:graphicData>
        </a:graphic>
      </p:graphicFrame>
    </p:spTree>
    <p:extLst>
      <p:ext uri="{BB962C8B-B14F-4D97-AF65-F5344CB8AC3E}">
        <p14:creationId xmlns:p14="http://schemas.microsoft.com/office/powerpoint/2010/main" val="4119112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61AD80-1799-E408-6438-76DD5554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203" y="-64521"/>
            <a:ext cx="9705594" cy="6987042"/>
          </a:xfrm>
          <a:prstGeom prst="rect">
            <a:avLst/>
          </a:prstGeom>
        </p:spPr>
      </p:pic>
    </p:spTree>
    <p:extLst>
      <p:ext uri="{BB962C8B-B14F-4D97-AF65-F5344CB8AC3E}">
        <p14:creationId xmlns:p14="http://schemas.microsoft.com/office/powerpoint/2010/main" val="3681241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A6C0EC-B697-AEC9-856D-3A0E046BD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06" y="900652"/>
            <a:ext cx="11125587" cy="5056696"/>
          </a:xfrm>
          <a:prstGeom prst="rect">
            <a:avLst/>
          </a:prstGeom>
        </p:spPr>
      </p:pic>
    </p:spTree>
    <p:extLst>
      <p:ext uri="{BB962C8B-B14F-4D97-AF65-F5344CB8AC3E}">
        <p14:creationId xmlns:p14="http://schemas.microsoft.com/office/powerpoint/2010/main" val="164650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2B9C02-AC26-1838-BF45-A72F2363DF3D}"/>
              </a:ext>
            </a:extLst>
          </p:cNvPr>
          <p:cNvSpPr/>
          <p:nvPr/>
        </p:nvSpPr>
        <p:spPr>
          <a:xfrm>
            <a:off x="2404251" y="2967335"/>
            <a:ext cx="738356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Link project 2 to project 3</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63345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80E324CE-AA98-872F-3EE6-B071B7E380F1}"/>
              </a:ext>
            </a:extLst>
          </p:cNvPr>
          <p:cNvSpPr>
            <a:spLocks noGrp="1"/>
          </p:cNvSpPr>
          <p:nvPr>
            <p:ph idx="1"/>
          </p:nvPr>
        </p:nvSpPr>
        <p:spPr>
          <a:xfrm>
            <a:off x="258871" y="1336691"/>
            <a:ext cx="8421666" cy="5252456"/>
          </a:xfrm>
          <a:solidFill>
            <a:schemeClr val="bg2"/>
          </a:solidFill>
          <a:ln>
            <a:solidFill>
              <a:schemeClr val="tx1"/>
            </a:solidFill>
          </a:ln>
        </p:spPr>
        <p:txBody>
          <a:bodyPr>
            <a:normAutofit fontScale="85000" lnSpcReduction="10000"/>
          </a:body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t>Generally, high levels of diversity among S. chromogenes from bovine IMI </a:t>
            </a:r>
          </a:p>
          <a:p>
            <a:pPr lvl="1">
              <a:buSzPct val="75000"/>
              <a:buFont typeface="Wingdings" panose="05000000000000000000" pitchFamily="2" charset="2"/>
              <a:buChar char="§"/>
            </a:pPr>
            <a:r>
              <a:rPr lang="en-US" sz="1900" dirty="0"/>
              <a:t>Little difficult to compare between studies, variable ways of characterizing strain types</a:t>
            </a:r>
          </a:p>
          <a:p>
            <a:pPr lvl="1">
              <a:buSzPct val="75000"/>
              <a:buFont typeface="Wingdings" panose="05000000000000000000" pitchFamily="2" charset="2"/>
              <a:buChar char="§"/>
            </a:pPr>
            <a:r>
              <a:rPr lang="en-US" sz="1900" dirty="0"/>
              <a:t>RAPD, PFGE, MLST…</a:t>
            </a:r>
            <a:endParaRPr lang="en-US" sz="1900" b="1" i="1"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Evidence for intra-species variation in S. chromogenes</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Difference in persistence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Half of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intramammary infections associated with high SCC infection, half with low SCC</a:t>
            </a:r>
          </a:p>
          <a:p>
            <a:pPr lvl="1">
              <a:buSzPct val="75000"/>
              <a:buFont typeface="Wingdings" panose="05000000000000000000" pitchFamily="2"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a:t>
            </a:r>
            <a:r>
              <a:rPr lang="en-US" sz="1900" i="1" dirty="0">
                <a:effectLst/>
                <a:latin typeface="Calibri" panose="020F0502020204030204" pitchFamily="34" charset="0"/>
                <a:ea typeface="Calibri" panose="020F0502020204030204" pitchFamily="34" charset="0"/>
                <a:cs typeface="Times New Roman" panose="02020603050405020304" pitchFamily="18" charset="0"/>
              </a:rPr>
              <a:t>S. chromogenes</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Bacterial and somatic cell counts, as well as neutrophil responses, higher after inoculation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intramammary infection than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isolated from teat skin</a:t>
            </a:r>
          </a:p>
          <a:p>
            <a:pPr lvl="2">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IMI showed a greater ability to adhere to and internalize into mammary epithelial cells than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strain from teat skin</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 in habitat niche</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Some RAPD types found in milk, on skin, and feces; one only found in milk, and caused both clinical and subclinical mastitis</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Certain indistinguishable strains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across different cows within the same herd, others showed more genetic variability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sp>
        <p:nvSpPr>
          <p:cNvPr id="11" name="Title 1">
            <a:extLst>
              <a:ext uri="{FF2B5EF4-FFF2-40B4-BE49-F238E27FC236}">
                <a16:creationId xmlns:a16="http://schemas.microsoft.com/office/drawing/2014/main" id="{AB716134-D0EC-FDE7-E807-2660F5C6800B}"/>
              </a:ext>
            </a:extLst>
          </p:cNvPr>
          <p:cNvSpPr txBox="1">
            <a:spLocks/>
          </p:cNvSpPr>
          <p:nvPr/>
        </p:nvSpPr>
        <p:spPr>
          <a:xfrm>
            <a:off x="421708" y="268854"/>
            <a:ext cx="7106434" cy="1067836"/>
          </a:xfrm>
          <a:prstGeom prst="rect">
            <a:avLst/>
          </a:prstGeom>
          <a:noFill/>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effectLst>
                  <a:outerShdw blurRad="38100" dist="38100" dir="2700000" algn="tl">
                    <a:srgbClr val="000000">
                      <a:alpha val="43137"/>
                    </a:srgbClr>
                  </a:outerShdw>
                </a:effectLst>
                <a:latin typeface="+mn-lt"/>
              </a:rPr>
              <a:t>Non-aureus staphylococci (NAS) mastitis: Diversity within S. chromogenes</a:t>
            </a:r>
          </a:p>
        </p:txBody>
      </p:sp>
      <p:pic>
        <p:nvPicPr>
          <p:cNvPr id="12" name="Picture 2" descr="http://eclinpath.com/wp-content/uploads/Immature-neutrophils-from-a-cow.jpg">
            <a:extLst>
              <a:ext uri="{FF2B5EF4-FFF2-40B4-BE49-F238E27FC236}">
                <a16:creationId xmlns:a16="http://schemas.microsoft.com/office/drawing/2014/main" id="{620C1917-EEF7-CEE5-7024-CCBE5910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1189" y="4871357"/>
            <a:ext cx="1558696" cy="13096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363230B-8958-7021-97DC-D2E5BC857B72}"/>
              </a:ext>
            </a:extLst>
          </p:cNvPr>
          <p:cNvPicPr>
            <a:picLocks noChangeAspect="1"/>
          </p:cNvPicPr>
          <p:nvPr/>
        </p:nvPicPr>
        <p:blipFill rotWithShape="1">
          <a:blip r:embed="rId4"/>
          <a:srcRect l="4530" t="3874" r="5489" b="10293"/>
          <a:stretch/>
        </p:blipFill>
        <p:spPr>
          <a:xfrm>
            <a:off x="8843374" y="1575350"/>
            <a:ext cx="3234326" cy="2943225"/>
          </a:xfrm>
          <a:prstGeom prst="rect">
            <a:avLst/>
          </a:prstGeom>
        </p:spPr>
      </p:pic>
    </p:spTree>
    <p:extLst>
      <p:ext uri="{BB962C8B-B14F-4D97-AF65-F5344CB8AC3E}">
        <p14:creationId xmlns:p14="http://schemas.microsoft.com/office/powerpoint/2010/main" val="51564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59B6AF1-AE53-42F8-C4AA-91D9E2A87BE8}"/>
              </a:ext>
            </a:extLst>
          </p:cNvPr>
          <p:cNvSpPr txBox="1">
            <a:spLocks/>
          </p:cNvSpPr>
          <p:nvPr/>
        </p:nvSpPr>
        <p:spPr>
          <a:xfrm>
            <a:off x="421708" y="268854"/>
            <a:ext cx="7106434" cy="1067836"/>
          </a:xfrm>
          <a:prstGeom prst="rect">
            <a:avLst/>
          </a:prstGeom>
          <a:noFill/>
          <a:ln>
            <a:noFill/>
          </a:ln>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effectLst>
                  <a:outerShdw blurRad="38100" dist="38100" dir="2700000" algn="tl">
                    <a:srgbClr val="000000">
                      <a:alpha val="43137"/>
                    </a:srgbClr>
                  </a:outerShdw>
                </a:effectLst>
                <a:latin typeface="+mn-lt"/>
              </a:rPr>
              <a:t>Non-aureus staphylococci (NAS) mastitis: Diversity within S. chromogenes</a:t>
            </a:r>
          </a:p>
        </p:txBody>
      </p:sp>
      <p:sp>
        <p:nvSpPr>
          <p:cNvPr id="10" name="Content Placeholder 3">
            <a:extLst>
              <a:ext uri="{FF2B5EF4-FFF2-40B4-BE49-F238E27FC236}">
                <a16:creationId xmlns:a16="http://schemas.microsoft.com/office/drawing/2014/main" id="{14043745-99DA-ABD0-DF94-EBF470BAC084}"/>
              </a:ext>
            </a:extLst>
          </p:cNvPr>
          <p:cNvSpPr>
            <a:spLocks noGrp="1"/>
          </p:cNvSpPr>
          <p:nvPr>
            <p:ph idx="1"/>
          </p:nvPr>
        </p:nvSpPr>
        <p:spPr>
          <a:xfrm>
            <a:off x="421708" y="1336690"/>
            <a:ext cx="7983255" cy="5007819"/>
          </a:xfrm>
          <a:solidFill>
            <a:schemeClr val="bg2"/>
          </a:solidFill>
          <a:ln>
            <a:solidFill>
              <a:schemeClr val="tx1"/>
            </a:solidFill>
          </a:ln>
        </p:spPr>
        <p:txBody>
          <a:bodyPr>
            <a:normAutofit/>
          </a:body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t>Specific S. chromogenes strain types exhibit differences in ability to cause disease</a:t>
            </a: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endPar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Intra-species diversity within S. chromogenes: linking phenotype to genotype?</a:t>
            </a:r>
          </a:p>
          <a:p>
            <a:pPr marL="685800" marR="0" lvl="1" indent="-228600" algn="l" defTabSz="914400" rtl="0" eaLnBrk="1" fontAlgn="auto" latinLnBrk="0" hangingPunct="1">
              <a:lnSpc>
                <a:spcPct val="90000"/>
              </a:lnSpc>
              <a:spcBef>
                <a:spcPts val="500"/>
              </a:spcBef>
              <a:spcAft>
                <a:spcPts val="0"/>
              </a:spcAft>
              <a:buClrTx/>
              <a:buSzPct val="75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Do these phenotypic/behavioral differences have a basis in genetic differences?</a:t>
            </a:r>
          </a:p>
          <a:p>
            <a:pPr lvl="2">
              <a:buSzPct val="75000"/>
              <a:buFont typeface="Wingdings" panose="05000000000000000000" pitchFamily="2" charset="2"/>
              <a:buChar char="§"/>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 chromogenes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associated with more severe mastitis more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likel</a:t>
            </a:r>
            <a:r>
              <a:rPr lang="en-US" sz="1600" dirty="0">
                <a:solidFill>
                  <a:prstClr val="black"/>
                </a:solidFill>
                <a:latin typeface="Calibri" panose="020F0502020204030204" pitchFamily="34" charset="0"/>
                <a:ea typeface="Calibri" panose="020F0502020204030204" pitchFamily="34" charset="0"/>
                <a:cs typeface="Calibri" panose="020F0502020204030204" pitchFamily="34" charset="0"/>
              </a:rPr>
              <a:t>y to have genes encoding various virulence factors than isolates associated with less severe mastitis (Wuytack 2019)</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endParaRPr kumimoji="0" lang="en-US" sz="21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lvl="1">
              <a:buSzPct val="75000"/>
              <a:buFont typeface="Wingdings" panose="05000000000000000000" pitchFamily="2" charset="2"/>
              <a:buChar char="§"/>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11" name="Picture 2" descr="http://eclinpath.com/wp-content/uploads/Immature-neutrophils-from-a-cow.jpg">
            <a:extLst>
              <a:ext uri="{FF2B5EF4-FFF2-40B4-BE49-F238E27FC236}">
                <a16:creationId xmlns:a16="http://schemas.microsoft.com/office/drawing/2014/main" id="{368AFE41-4500-A8D4-543A-76ACC8B6F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889" y="4871357"/>
            <a:ext cx="1558696" cy="13096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693E2C6-3776-932F-343C-7214228143F7}"/>
              </a:ext>
            </a:extLst>
          </p:cNvPr>
          <p:cNvPicPr>
            <a:picLocks noChangeAspect="1"/>
          </p:cNvPicPr>
          <p:nvPr/>
        </p:nvPicPr>
        <p:blipFill rotWithShape="1">
          <a:blip r:embed="rId4"/>
          <a:srcRect l="4530" t="3874" r="5489" b="10293"/>
          <a:stretch/>
        </p:blipFill>
        <p:spPr>
          <a:xfrm>
            <a:off x="8729074" y="1527725"/>
            <a:ext cx="3234326" cy="2943225"/>
          </a:xfrm>
          <a:prstGeom prst="rect">
            <a:avLst/>
          </a:prstGeom>
        </p:spPr>
      </p:pic>
    </p:spTree>
    <p:extLst>
      <p:ext uri="{BB962C8B-B14F-4D97-AF65-F5344CB8AC3E}">
        <p14:creationId xmlns:p14="http://schemas.microsoft.com/office/powerpoint/2010/main" val="2166167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0" y="1299991"/>
            <a:ext cx="9131191" cy="5170762"/>
          </a:xfrm>
          <a:solidFill>
            <a:schemeClr val="bg2"/>
          </a:solidFill>
          <a:ln>
            <a:solidFill>
              <a:schemeClr val="tx1"/>
            </a:solidFill>
          </a:ln>
        </p:spPr>
        <p:txBody>
          <a:bodyPr>
            <a:normAutofit fontScale="70000" lnSpcReduction="20000"/>
          </a:body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900" b="1" i="1" dirty="0">
                <a:effectLst/>
                <a:latin typeface="Calibri" panose="020F0502020204030204" pitchFamily="34" charset="0"/>
                <a:ea typeface="Calibri" panose="020F0502020204030204" pitchFamily="34" charset="0"/>
              </a:rPr>
              <a:t>Objective 3: </a:t>
            </a:r>
            <a:endParaRPr lang="en-US" sz="32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600" b="1" i="1" dirty="0">
                <a:effectLst/>
                <a:latin typeface="Calibri" panose="020F0502020204030204" pitchFamily="34" charset="0"/>
                <a:ea typeface="Calibri" panose="020F0502020204030204" pitchFamily="34" charset="0"/>
              </a:rPr>
              <a:t>a) Identify if distinct strain types of S. chromogenes causing persistent intramammary infections will be associated with IMI where quarter SCC is consistently elevated (HIGH SCC phenotype), vs. intramammary infections where quarter SCC stays consistently low (LOW SCC phenotype)</a:t>
            </a:r>
            <a:endParaRPr lang="en-US" sz="26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000" i="1" dirty="0">
                <a:effectLst/>
                <a:latin typeface="Calibri" panose="020F0502020204030204" pitchFamily="34" charset="0"/>
                <a:ea typeface="Calibri" panose="020F0502020204030204" pitchFamily="34" charset="0"/>
                <a:cs typeface="Calibri" panose="020F0502020204030204" pitchFamily="34" charset="0"/>
              </a:rPr>
              <a:t>Persistent = </a:t>
            </a:r>
            <a:r>
              <a:rPr lang="en-US" sz="2000" dirty="0">
                <a:effectLst/>
                <a:latin typeface="Calibri" panose="020F0502020204030204" pitchFamily="34" charset="0"/>
                <a:ea typeface="Calibri" panose="020F0502020204030204" pitchFamily="34" charset="0"/>
              </a:rPr>
              <a:t>≥30 days</a:t>
            </a:r>
            <a:endParaRPr lang="en-US" sz="2000" i="1" dirty="0">
              <a:effectLst/>
              <a:latin typeface="Calibri" panose="020F0502020204030204" pitchFamily="34" charset="0"/>
              <a:ea typeface="Calibri" panose="020F0502020204030204" pitchFamily="34" charset="0"/>
              <a:cs typeface="Calibri" panose="020F0502020204030204" pitchFamily="34" charset="0"/>
            </a:endParaRPr>
          </a:p>
          <a:p>
            <a:pPr lvl="1">
              <a:buSzPct val="75000"/>
              <a:buFont typeface="Wingdings" panose="05000000000000000000" pitchFamily="2" charset="2"/>
              <a:buChar char="§"/>
            </a:pPr>
            <a:r>
              <a:rPr lang="en-US" sz="2000" i="1" dirty="0">
                <a:effectLst/>
                <a:latin typeface="Calibri" panose="020F0502020204030204" pitchFamily="34" charset="0"/>
                <a:ea typeface="Calibri" panose="020F0502020204030204" pitchFamily="34" charset="0"/>
                <a:cs typeface="Calibri" panose="020F0502020204030204" pitchFamily="34" charset="0"/>
              </a:rPr>
              <a:t>HIGH SCC = quarter SCC ≥ 200,000 cells/mL for duration of observed infection</a:t>
            </a:r>
          </a:p>
          <a:p>
            <a:pPr lvl="1">
              <a:buSzPct val="75000"/>
              <a:buFont typeface="Wingdings" panose="05000000000000000000" pitchFamily="2" charset="2"/>
              <a:buChar char="§"/>
            </a:pPr>
            <a:r>
              <a:rPr lang="en-US" sz="2000" i="1" dirty="0">
                <a:effectLst/>
                <a:latin typeface="Calibri" panose="020F0502020204030204" pitchFamily="34" charset="0"/>
                <a:ea typeface="Calibri" panose="020F0502020204030204" pitchFamily="34" charset="0"/>
                <a:cs typeface="Calibri" panose="020F0502020204030204" pitchFamily="34" charset="0"/>
              </a:rPr>
              <a:t>LOW SCC = quarter SCC &lt;200,000 cells/mL for duration of observed infection</a:t>
            </a:r>
          </a:p>
          <a:p>
            <a:pPr lvl="1">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 chromogenes </a:t>
            </a:r>
            <a:r>
              <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most common species, persistent infections most common type of infection (n = 136)</a:t>
            </a:r>
          </a:p>
          <a:p>
            <a:pPr lvl="1">
              <a:buSzPct val="75000"/>
              <a:buFont typeface="Wingdings" panose="05000000000000000000" pitchFamily="2" charset="2"/>
              <a:buChar char="§"/>
            </a:pPr>
            <a:r>
              <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 = 60 infections stay below 200,000 cells/mL, n = 15 above</a:t>
            </a:r>
          </a:p>
          <a:p>
            <a:pPr lvl="1">
              <a:buSzPct val="75000"/>
              <a:buFont typeface="Wingdings" panose="05000000000000000000" pitchFamily="2" charset="2"/>
              <a:buChar char="§"/>
            </a:pPr>
            <a:r>
              <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Ensure infections truly persistent by strain-typing (RAPD, n = 198 isolates)</a:t>
            </a:r>
          </a:p>
          <a:p>
            <a:pPr marL="457200" lvl="1" indent="0">
              <a:buSzPct val="75000"/>
              <a:buNone/>
            </a:pP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600" b="1" i="1" dirty="0">
                <a:effectLst/>
                <a:latin typeface="Calibri" panose="020F0502020204030204" pitchFamily="34" charset="0"/>
                <a:ea typeface="Calibri" panose="020F0502020204030204" pitchFamily="34" charset="0"/>
              </a:rPr>
              <a:t>b) Identify if strain types of S. chromogenes from the HIGH SCC phenotype are more likely to carry genes encoding virulence factors as determined by whole-genome sequencing</a:t>
            </a:r>
            <a:endParaRPr lang="en-US" sz="2600" b="1" i="1"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From confirmed persistent infections, 15 isolates from HIGH SCC phenotype and 15 from  LOW SCC phenotype selected for whole-genome sequencing</a:t>
            </a:r>
          </a:p>
          <a:p>
            <a:pPr lvl="1">
              <a:buSzPct val="75000"/>
              <a:buFont typeface="Wingdings" panose="05000000000000000000" pitchFamily="2" charset="2"/>
              <a:buChar char="§"/>
            </a:pPr>
            <a:r>
              <a:rPr lang="en-US" sz="20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Compare differences in virulence factor gene profiles between two the phenotypic categories</a:t>
            </a:r>
          </a:p>
          <a:p>
            <a:pPr lvl="1">
              <a:buSzPct val="75000"/>
              <a:buFont typeface="Wingdings" panose="05000000000000000000" pitchFamily="2" charset="2"/>
              <a:buChar char="§"/>
            </a:pPr>
            <a:r>
              <a:rPr lang="en-US" sz="20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Compare types and numbers of virulence factors among strains</a:t>
            </a:r>
          </a:p>
          <a:p>
            <a:pPr marL="457200" lvl="1" indent="0">
              <a:buSzPct val="75000"/>
              <a:buNone/>
            </a:pPr>
            <a:endParaRPr lang="en-US" sz="20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6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Expected results: </a:t>
            </a:r>
          </a:p>
          <a:p>
            <a:pPr lvl="1">
              <a:buSzPct val="75000"/>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Determine if certain </a:t>
            </a:r>
            <a:r>
              <a:rPr lang="en-US" sz="2000" i="1" dirty="0">
                <a:effectLst/>
                <a:latin typeface="Calibri" panose="020F0502020204030204" pitchFamily="34" charset="0"/>
                <a:ea typeface="Calibri" panose="020F0502020204030204" pitchFamily="34" charset="0"/>
                <a:cs typeface="Calibri" panose="020F0502020204030204" pitchFamily="34" charset="0"/>
              </a:rPr>
              <a:t>S. chromogenes </a:t>
            </a:r>
            <a:r>
              <a:rPr lang="en-US" sz="2000" dirty="0">
                <a:effectLst/>
                <a:latin typeface="Calibri" panose="020F0502020204030204" pitchFamily="34" charset="0"/>
                <a:ea typeface="Calibri" panose="020F0502020204030204" pitchFamily="34" charset="0"/>
                <a:cs typeface="Calibri" panose="020F0502020204030204" pitchFamily="34" charset="0"/>
              </a:rPr>
              <a:t>IMI strains are associated with persistent HIGH SCC or LOW SCC phenotypes, and if isolates associated with HIGH SCC intramammary infections possess more genes encoding virulence factors.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sp>
        <p:nvSpPr>
          <p:cNvPr id="6" name="Title 1">
            <a:extLst>
              <a:ext uri="{FF2B5EF4-FFF2-40B4-BE49-F238E27FC236}">
                <a16:creationId xmlns:a16="http://schemas.microsoft.com/office/drawing/2014/main" id="{F2AB02A4-F7F4-AB68-B1F0-9D45F33BF154}"/>
              </a:ext>
            </a:extLst>
          </p:cNvPr>
          <p:cNvSpPr txBox="1">
            <a:spLocks/>
          </p:cNvSpPr>
          <p:nvPr/>
        </p:nvSpPr>
        <p:spPr>
          <a:xfrm>
            <a:off x="255180" y="232155"/>
            <a:ext cx="6535764" cy="10678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effectLst>
                  <a:outerShdw blurRad="38100" dist="38100" dir="2700000" algn="tl">
                    <a:srgbClr val="000000">
                      <a:alpha val="43137"/>
                    </a:srgbClr>
                  </a:outerShdw>
                </a:effectLst>
                <a:latin typeface="+mn-lt"/>
              </a:rPr>
              <a:t>Project objectives: Research Objective 3</a:t>
            </a:r>
          </a:p>
        </p:txBody>
      </p:sp>
      <p:pic>
        <p:nvPicPr>
          <p:cNvPr id="9" name="Picture 2" descr="http://eclinpath.com/wp-content/uploads/Immature-neutrophils-from-a-cow.jpg">
            <a:extLst>
              <a:ext uri="{FF2B5EF4-FFF2-40B4-BE49-F238E27FC236}">
                <a16:creationId xmlns:a16="http://schemas.microsoft.com/office/drawing/2014/main" id="{ABF047B2-EFB5-02F1-A123-DBBA8B3DE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8942" y="3885372"/>
            <a:ext cx="1558696" cy="13096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C62D6C-C1CE-DBCD-F717-1F67DF3B0AE8}"/>
              </a:ext>
            </a:extLst>
          </p:cNvPr>
          <p:cNvPicPr>
            <a:picLocks noChangeAspect="1"/>
          </p:cNvPicPr>
          <p:nvPr/>
        </p:nvPicPr>
        <p:blipFill rotWithShape="1">
          <a:blip r:embed="rId4"/>
          <a:srcRect l="4530" t="3874" r="5489" b="10293"/>
          <a:stretch/>
        </p:blipFill>
        <p:spPr>
          <a:xfrm>
            <a:off x="9639760" y="1455084"/>
            <a:ext cx="2297060" cy="2090316"/>
          </a:xfrm>
          <a:prstGeom prst="rect">
            <a:avLst/>
          </a:prstGeom>
        </p:spPr>
      </p:pic>
    </p:spTree>
    <p:extLst>
      <p:ext uri="{BB962C8B-B14F-4D97-AF65-F5344CB8AC3E}">
        <p14:creationId xmlns:p14="http://schemas.microsoft.com/office/powerpoint/2010/main" val="114596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5" end="1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A7990E3-4A8A-ED1A-FFFF-FD3D40812984}"/>
              </a:ext>
            </a:extLst>
          </p:cNvPr>
          <p:cNvSpPr txBox="1">
            <a:spLocks/>
          </p:cNvSpPr>
          <p:nvPr/>
        </p:nvSpPr>
        <p:spPr>
          <a:xfrm>
            <a:off x="350982" y="2770908"/>
            <a:ext cx="11490036" cy="3759093"/>
          </a:xfrm>
          <a:prstGeom prst="rect">
            <a:avLst/>
          </a:prstGeom>
          <a:solidFill>
            <a:schemeClr val="bg2"/>
          </a:solidFill>
          <a:ln>
            <a:solidFill>
              <a:schemeClr val="tx1"/>
            </a:solid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Project 3:</a:t>
            </a:r>
          </a:p>
          <a:p>
            <a:pPr marL="457200" lvl="0" indent="-457200">
              <a:buAutoNum type="arabicParenR"/>
              <a:defRPr/>
            </a:pPr>
            <a:r>
              <a:rPr lang="en-US" sz="2400" b="1" i="1" dirty="0">
                <a:solidFill>
                  <a:prstClr val="black"/>
                </a:solidFill>
                <a:ea typeface="Cambria" panose="02040503050406030204" pitchFamily="18" charset="0"/>
              </a:rPr>
              <a:t>Identify if distinct strain types (ST) of S. chromogenes are associated with IMI where qSCC is consistently elevated (HIGH SCC IMI) vs. consistently low (LOW SCC IMI)</a:t>
            </a:r>
          </a:p>
          <a:p>
            <a:pPr marL="514350" lvl="0" indent="-514350">
              <a:buAutoNum type="arabicParenR"/>
              <a:defRPr/>
            </a:pPr>
            <a:r>
              <a:rPr lang="en-US" sz="2400" b="1" i="1" dirty="0"/>
              <a:t>Identify if S. chromogenes from HIGH SCC IMI are more likely to carry genes encoding for antimicrobial resistance (as determined by whole genome sequencing) vs. LOW SCC IMI</a:t>
            </a:r>
          </a:p>
          <a:p>
            <a:pPr marL="514350" lvl="0" indent="-514350">
              <a:buAutoNum type="arabicParenR"/>
              <a:defRPr/>
            </a:pPr>
            <a:r>
              <a:rPr lang="en-US" sz="2400" b="1" i="1" dirty="0"/>
              <a:t>Identify if S. chromogenes from HIGH SCC IMI possess a larger number of genes encoding previously-described staphylococcal VF vs. LOW SCC IMI</a:t>
            </a:r>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6" name="Picture 2" descr="panoramic image of Miller farm barns at sunrise in winter">
            <a:extLst>
              <a:ext uri="{FF2B5EF4-FFF2-40B4-BE49-F238E27FC236}">
                <a16:creationId xmlns:a16="http://schemas.microsoft.com/office/drawing/2014/main" id="{73042228-1A27-198F-9363-BB97649E5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643" y="226398"/>
            <a:ext cx="9860714" cy="213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91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FBAE22-570E-B2D9-C7ED-8F0F66AA9F86}"/>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721066" y="2602189"/>
            <a:ext cx="1028375" cy="849617"/>
          </a:xfrm>
          <a:prstGeom prst="rect">
            <a:avLst/>
          </a:prstGeom>
        </p:spPr>
      </p:pic>
      <p:pic>
        <p:nvPicPr>
          <p:cNvPr id="5124" name="Picture 4" descr="Teat sample udder health">
            <a:extLst>
              <a:ext uri="{FF2B5EF4-FFF2-40B4-BE49-F238E27FC236}">
                <a16:creationId xmlns:a16="http://schemas.microsoft.com/office/drawing/2014/main" id="{17AB5284-7BC9-A4CE-1BA7-1848CC473C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153040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FE1AB3A-E374-E83F-D08C-162B50B53DFD}"/>
              </a:ext>
            </a:extLst>
          </p:cNvPr>
          <p:cNvSpPr/>
          <p:nvPr/>
        </p:nvSpPr>
        <p:spPr>
          <a:xfrm>
            <a:off x="1530404" y="3484510"/>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Box 9">
            <a:extLst>
              <a:ext uri="{FF2B5EF4-FFF2-40B4-BE49-F238E27FC236}">
                <a16:creationId xmlns:a16="http://schemas.microsoft.com/office/drawing/2014/main" id="{4B121520-447E-4881-88DF-A2A1530BDE93}"/>
              </a:ext>
            </a:extLst>
          </p:cNvPr>
          <p:cNvSpPr txBox="1"/>
          <p:nvPr/>
        </p:nvSpPr>
        <p:spPr>
          <a:xfrm>
            <a:off x="1215161" y="3484510"/>
            <a:ext cx="2040183" cy="276999"/>
          </a:xfrm>
          <a:prstGeom prst="rect">
            <a:avLst/>
          </a:prstGeom>
          <a:noFill/>
        </p:spPr>
        <p:txBody>
          <a:bodyPr wrap="square" rtlCol="0">
            <a:spAutoFit/>
          </a:bodyPr>
          <a:lstStyle/>
          <a:p>
            <a:pPr algn="ctr"/>
            <a:r>
              <a:rPr lang="en-US" sz="1200" b="1" i="1" dirty="0"/>
              <a:t>S. chromogenes IMI </a:t>
            </a:r>
          </a:p>
        </p:txBody>
      </p:sp>
      <p:pic>
        <p:nvPicPr>
          <p:cNvPr id="15" name="Picture 14">
            <a:extLst>
              <a:ext uri="{FF2B5EF4-FFF2-40B4-BE49-F238E27FC236}">
                <a16:creationId xmlns:a16="http://schemas.microsoft.com/office/drawing/2014/main" id="{AC7CB1C0-B2CC-9F49-4676-B3A4A1434B79}"/>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5618316" y="2602189"/>
            <a:ext cx="1028375" cy="849617"/>
          </a:xfrm>
          <a:prstGeom prst="rect">
            <a:avLst/>
          </a:prstGeom>
        </p:spPr>
      </p:pic>
      <p:pic>
        <p:nvPicPr>
          <p:cNvPr id="16" name="Picture 4" descr="Teat sample udder health">
            <a:extLst>
              <a:ext uri="{FF2B5EF4-FFF2-40B4-BE49-F238E27FC236}">
                <a16:creationId xmlns:a16="http://schemas.microsoft.com/office/drawing/2014/main" id="{B85394F1-143F-5395-835A-56E3048F9C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542765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0DF9DCB-4447-5A59-8B84-17625575AC63}"/>
              </a:ext>
            </a:extLst>
          </p:cNvPr>
          <p:cNvSpPr/>
          <p:nvPr/>
        </p:nvSpPr>
        <p:spPr>
          <a:xfrm>
            <a:off x="5427654" y="3484510"/>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a:extLst>
              <a:ext uri="{FF2B5EF4-FFF2-40B4-BE49-F238E27FC236}">
                <a16:creationId xmlns:a16="http://schemas.microsoft.com/office/drawing/2014/main" id="{85E9F825-2E97-11DE-A52F-57F3A728FA98}"/>
              </a:ext>
            </a:extLst>
          </p:cNvPr>
          <p:cNvSpPr txBox="1"/>
          <p:nvPr/>
        </p:nvSpPr>
        <p:spPr>
          <a:xfrm>
            <a:off x="5112411" y="3484510"/>
            <a:ext cx="2040183" cy="276999"/>
          </a:xfrm>
          <a:prstGeom prst="rect">
            <a:avLst/>
          </a:prstGeom>
          <a:noFill/>
        </p:spPr>
        <p:txBody>
          <a:bodyPr wrap="square" rtlCol="0">
            <a:spAutoFit/>
          </a:bodyPr>
          <a:lstStyle/>
          <a:p>
            <a:pPr algn="ctr"/>
            <a:r>
              <a:rPr lang="en-US" sz="1200" b="1" i="1" dirty="0"/>
              <a:t>S. chromogenes IMI </a:t>
            </a:r>
          </a:p>
        </p:txBody>
      </p:sp>
      <p:pic>
        <p:nvPicPr>
          <p:cNvPr id="19" name="Picture 18">
            <a:extLst>
              <a:ext uri="{FF2B5EF4-FFF2-40B4-BE49-F238E27FC236}">
                <a16:creationId xmlns:a16="http://schemas.microsoft.com/office/drawing/2014/main" id="{ADC6D17E-120D-7664-D3AE-D724C21A5E2B}"/>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125955" y="2596510"/>
            <a:ext cx="1028375" cy="849617"/>
          </a:xfrm>
          <a:prstGeom prst="rect">
            <a:avLst/>
          </a:prstGeom>
        </p:spPr>
      </p:pic>
      <p:pic>
        <p:nvPicPr>
          <p:cNvPr id="20" name="Picture 4" descr="Teat sample udder health">
            <a:extLst>
              <a:ext uri="{FF2B5EF4-FFF2-40B4-BE49-F238E27FC236}">
                <a16:creationId xmlns:a16="http://schemas.microsoft.com/office/drawing/2014/main" id="{59C6FCEE-0556-2826-7599-758578C256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8935293" y="1613143"/>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5DF840E-72C1-DEE7-E2B4-30D053385890}"/>
              </a:ext>
            </a:extLst>
          </p:cNvPr>
          <p:cNvSpPr/>
          <p:nvPr/>
        </p:nvSpPr>
        <p:spPr>
          <a:xfrm>
            <a:off x="8935293" y="3478831"/>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C3C5D625-0AEF-1116-FA7C-1F89AD493BEF}"/>
              </a:ext>
            </a:extLst>
          </p:cNvPr>
          <p:cNvSpPr txBox="1"/>
          <p:nvPr/>
        </p:nvSpPr>
        <p:spPr>
          <a:xfrm>
            <a:off x="8620050" y="3478831"/>
            <a:ext cx="2040183" cy="276999"/>
          </a:xfrm>
          <a:prstGeom prst="rect">
            <a:avLst/>
          </a:prstGeom>
          <a:noFill/>
        </p:spPr>
        <p:txBody>
          <a:bodyPr wrap="square" rtlCol="0">
            <a:spAutoFit/>
          </a:bodyPr>
          <a:lstStyle/>
          <a:p>
            <a:pPr algn="ctr"/>
            <a:r>
              <a:rPr lang="en-US" sz="1200" b="1" i="1" dirty="0"/>
              <a:t>S. chromogenes IMI </a:t>
            </a:r>
          </a:p>
        </p:txBody>
      </p:sp>
      <p:sp>
        <p:nvSpPr>
          <p:cNvPr id="23" name="Arrow: Right 22">
            <a:extLst>
              <a:ext uri="{FF2B5EF4-FFF2-40B4-BE49-F238E27FC236}">
                <a16:creationId xmlns:a16="http://schemas.microsoft.com/office/drawing/2014/main" id="{43FC2203-BDED-CCC7-5C20-6A797E7FE3C3}"/>
              </a:ext>
            </a:extLst>
          </p:cNvPr>
          <p:cNvSpPr/>
          <p:nvPr/>
        </p:nvSpPr>
        <p:spPr>
          <a:xfrm>
            <a:off x="3684758" y="2573448"/>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1E91496-A6E3-B677-F0DD-A88A7E2A3A17}"/>
              </a:ext>
            </a:extLst>
          </p:cNvPr>
          <p:cNvSpPr/>
          <p:nvPr/>
        </p:nvSpPr>
        <p:spPr>
          <a:xfrm>
            <a:off x="7582008" y="2571590"/>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EDB18D47-8FD7-8C3E-6631-65CEF6150F8B}"/>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Selection of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26" name="TextBox 25">
            <a:extLst>
              <a:ext uri="{FF2B5EF4-FFF2-40B4-BE49-F238E27FC236}">
                <a16:creationId xmlns:a16="http://schemas.microsoft.com/office/drawing/2014/main" id="{99F986A6-6313-FF90-0ACB-B4D07C33CE55}"/>
              </a:ext>
            </a:extLst>
          </p:cNvPr>
          <p:cNvSpPr txBox="1"/>
          <p:nvPr/>
        </p:nvSpPr>
        <p:spPr>
          <a:xfrm>
            <a:off x="1215160" y="1336144"/>
            <a:ext cx="2040183" cy="276999"/>
          </a:xfrm>
          <a:prstGeom prst="rect">
            <a:avLst/>
          </a:prstGeom>
          <a:noFill/>
        </p:spPr>
        <p:txBody>
          <a:bodyPr wrap="square" rtlCol="0">
            <a:spAutoFit/>
          </a:bodyPr>
          <a:lstStyle/>
          <a:p>
            <a:pPr algn="ctr"/>
            <a:r>
              <a:rPr lang="en-US" sz="1200" b="1" i="1" dirty="0"/>
              <a:t>Visit 1</a:t>
            </a:r>
          </a:p>
        </p:txBody>
      </p:sp>
      <p:sp>
        <p:nvSpPr>
          <p:cNvPr id="27" name="TextBox 26">
            <a:extLst>
              <a:ext uri="{FF2B5EF4-FFF2-40B4-BE49-F238E27FC236}">
                <a16:creationId xmlns:a16="http://schemas.microsoft.com/office/drawing/2014/main" id="{92D8AF24-81FE-351B-39F0-DEF5F49F550B}"/>
              </a:ext>
            </a:extLst>
          </p:cNvPr>
          <p:cNvSpPr txBox="1"/>
          <p:nvPr/>
        </p:nvSpPr>
        <p:spPr>
          <a:xfrm>
            <a:off x="5112410" y="1337094"/>
            <a:ext cx="2040183" cy="276999"/>
          </a:xfrm>
          <a:prstGeom prst="rect">
            <a:avLst/>
          </a:prstGeom>
          <a:noFill/>
        </p:spPr>
        <p:txBody>
          <a:bodyPr wrap="square" rtlCol="0">
            <a:spAutoFit/>
          </a:bodyPr>
          <a:lstStyle/>
          <a:p>
            <a:pPr algn="ctr"/>
            <a:r>
              <a:rPr lang="en-US" sz="1200" b="1" i="1" dirty="0"/>
              <a:t>Visit 2</a:t>
            </a:r>
          </a:p>
        </p:txBody>
      </p:sp>
      <p:sp>
        <p:nvSpPr>
          <p:cNvPr id="28" name="TextBox 27">
            <a:extLst>
              <a:ext uri="{FF2B5EF4-FFF2-40B4-BE49-F238E27FC236}">
                <a16:creationId xmlns:a16="http://schemas.microsoft.com/office/drawing/2014/main" id="{2E1DF819-DBF7-54EF-99E3-3714B51CF1D8}"/>
              </a:ext>
            </a:extLst>
          </p:cNvPr>
          <p:cNvSpPr txBox="1"/>
          <p:nvPr/>
        </p:nvSpPr>
        <p:spPr>
          <a:xfrm>
            <a:off x="8620049" y="1326150"/>
            <a:ext cx="2040183" cy="276999"/>
          </a:xfrm>
          <a:prstGeom prst="rect">
            <a:avLst/>
          </a:prstGeom>
          <a:noFill/>
        </p:spPr>
        <p:txBody>
          <a:bodyPr wrap="square" rtlCol="0">
            <a:spAutoFit/>
          </a:bodyPr>
          <a:lstStyle/>
          <a:p>
            <a:pPr algn="ctr"/>
            <a:r>
              <a:rPr lang="en-US" sz="1200" b="1" i="1" dirty="0"/>
              <a:t>Visit 3</a:t>
            </a:r>
          </a:p>
        </p:txBody>
      </p:sp>
      <p:sp>
        <p:nvSpPr>
          <p:cNvPr id="30" name="TextBox 29">
            <a:extLst>
              <a:ext uri="{FF2B5EF4-FFF2-40B4-BE49-F238E27FC236}">
                <a16:creationId xmlns:a16="http://schemas.microsoft.com/office/drawing/2014/main" id="{601A8865-F326-706A-3356-E6F30F66C68C}"/>
              </a:ext>
            </a:extLst>
          </p:cNvPr>
          <p:cNvSpPr txBox="1"/>
          <p:nvPr/>
        </p:nvSpPr>
        <p:spPr>
          <a:xfrm>
            <a:off x="9181081" y="6642556"/>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Milk sample collection photo: www.topfarmers.co.nz</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Content Placeholder 3">
            <a:extLst>
              <a:ext uri="{FF2B5EF4-FFF2-40B4-BE49-F238E27FC236}">
                <a16:creationId xmlns:a16="http://schemas.microsoft.com/office/drawing/2014/main" id="{3C06A8F8-AEBC-B300-2CAC-8055D96A1C1F}"/>
              </a:ext>
            </a:extLst>
          </p:cNvPr>
          <p:cNvSpPr txBox="1">
            <a:spLocks/>
          </p:cNvSpPr>
          <p:nvPr/>
        </p:nvSpPr>
        <p:spPr>
          <a:xfrm>
            <a:off x="1530404" y="4276343"/>
            <a:ext cx="9131191" cy="2245183"/>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6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Font typeface="Arial" panose="020B0604020202020204" pitchFamily="34" charset="0"/>
              <a:buNone/>
            </a:pPr>
            <a:r>
              <a:rPr lang="en-US" sz="2000" b="1" i="1" dirty="0">
                <a:latin typeface="Calibri" panose="020F0502020204030204" pitchFamily="34" charset="0"/>
                <a:ea typeface="Calibri" panose="020F0502020204030204" pitchFamily="34" charset="0"/>
              </a:rPr>
              <a:t>Select potentially persistent S. chromogenes IMI:</a:t>
            </a:r>
            <a:endParaRPr lang="en-US" sz="24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1800" i="1" dirty="0">
                <a:latin typeface="Calibri" panose="020F0502020204030204" pitchFamily="34" charset="0"/>
                <a:ea typeface="Calibri" panose="020F0502020204030204" pitchFamily="34" charset="0"/>
              </a:rPr>
              <a:t>1) ≥ 2 quarter-day observations (sequential sampling events ~30 days apart)</a:t>
            </a:r>
          </a:p>
          <a:p>
            <a:pPr marL="0" indent="0">
              <a:buSzPct val="75000"/>
              <a:buNone/>
            </a:pPr>
            <a:r>
              <a:rPr lang="en-US" sz="1800" i="1" dirty="0">
                <a:latin typeface="Calibri" panose="020F0502020204030204" pitchFamily="34" charset="0"/>
                <a:ea typeface="Calibri" panose="020F0502020204030204" pitchFamily="34" charset="0"/>
              </a:rPr>
              <a:t>2) IMI status can be determined for all associated sampling events</a:t>
            </a:r>
          </a:p>
          <a:p>
            <a:pPr marL="0" indent="0">
              <a:buSzPct val="75000"/>
              <a:buNone/>
            </a:pPr>
            <a:r>
              <a:rPr lang="en-US" sz="1800" i="1" dirty="0">
                <a:latin typeface="Calibri" panose="020F0502020204030204" pitchFamily="34" charset="0"/>
                <a:ea typeface="Calibri" panose="020F0502020204030204" pitchFamily="34" charset="0"/>
              </a:rPr>
              <a:t>3) Infected with S. chromogenes only for all associated quarter-day observations </a:t>
            </a:r>
          </a:p>
        </p:txBody>
      </p:sp>
    </p:spTree>
    <p:extLst>
      <p:ext uri="{BB962C8B-B14F-4D97-AF65-F5344CB8AC3E}">
        <p14:creationId xmlns:p14="http://schemas.microsoft.com/office/powerpoint/2010/main" val="12709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FB3B-7F86-49BD-210E-E6DA8E942B9A}"/>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Selection of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pic>
        <p:nvPicPr>
          <p:cNvPr id="4" name="Picture 3">
            <a:extLst>
              <a:ext uri="{FF2B5EF4-FFF2-40B4-BE49-F238E27FC236}">
                <a16:creationId xmlns:a16="http://schemas.microsoft.com/office/drawing/2014/main" id="{CB16EE0D-CD42-77D1-298F-CC30D8704074}"/>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821978" y="2602189"/>
            <a:ext cx="1028375" cy="849617"/>
          </a:xfrm>
          <a:prstGeom prst="rect">
            <a:avLst/>
          </a:prstGeom>
        </p:spPr>
      </p:pic>
      <p:pic>
        <p:nvPicPr>
          <p:cNvPr id="5" name="Picture 4" descr="Teat sample udder health">
            <a:extLst>
              <a:ext uri="{FF2B5EF4-FFF2-40B4-BE49-F238E27FC236}">
                <a16:creationId xmlns:a16="http://schemas.microsoft.com/office/drawing/2014/main" id="{682FE6AF-0EF7-A7ED-298A-556E49E3DA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1631316"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C27FBC5-745A-8054-882A-A34159560B6F}"/>
              </a:ext>
            </a:extLst>
          </p:cNvPr>
          <p:cNvSpPr/>
          <p:nvPr/>
        </p:nvSpPr>
        <p:spPr>
          <a:xfrm>
            <a:off x="1403927" y="3558844"/>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extBox 6">
            <a:extLst>
              <a:ext uri="{FF2B5EF4-FFF2-40B4-BE49-F238E27FC236}">
                <a16:creationId xmlns:a16="http://schemas.microsoft.com/office/drawing/2014/main" id="{407D488E-9378-256F-B91F-1415B4793488}"/>
              </a:ext>
            </a:extLst>
          </p:cNvPr>
          <p:cNvSpPr txBox="1"/>
          <p:nvPr/>
        </p:nvSpPr>
        <p:spPr>
          <a:xfrm>
            <a:off x="1144181"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pic>
        <p:nvPicPr>
          <p:cNvPr id="8" name="Picture 7">
            <a:extLst>
              <a:ext uri="{FF2B5EF4-FFF2-40B4-BE49-F238E27FC236}">
                <a16:creationId xmlns:a16="http://schemas.microsoft.com/office/drawing/2014/main" id="{BBB9EA8D-2ED1-32C0-FEB5-8909F293671A}"/>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5618316" y="2602189"/>
            <a:ext cx="1028375" cy="849617"/>
          </a:xfrm>
          <a:prstGeom prst="rect">
            <a:avLst/>
          </a:prstGeom>
        </p:spPr>
      </p:pic>
      <p:pic>
        <p:nvPicPr>
          <p:cNvPr id="9" name="Picture 4" descr="Teat sample udder health">
            <a:extLst>
              <a:ext uri="{FF2B5EF4-FFF2-40B4-BE49-F238E27FC236}">
                <a16:creationId xmlns:a16="http://schemas.microsoft.com/office/drawing/2014/main" id="{36DE7406-CFFA-5F96-9A0D-DF6DC0415D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542765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A789E9-8F58-7B1C-26C5-B62BDB112BB7}"/>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341646" y="2602189"/>
            <a:ext cx="1028375" cy="849617"/>
          </a:xfrm>
          <a:prstGeom prst="rect">
            <a:avLst/>
          </a:prstGeom>
        </p:spPr>
      </p:pic>
      <p:pic>
        <p:nvPicPr>
          <p:cNvPr id="13" name="Picture 4" descr="Teat sample udder health">
            <a:extLst>
              <a:ext uri="{FF2B5EF4-FFF2-40B4-BE49-F238E27FC236}">
                <a16:creationId xmlns:a16="http://schemas.microsoft.com/office/drawing/2014/main" id="{BCDC0466-5A5D-119F-B2E8-B3577CB4A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915098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BAB0B84A-84DC-5347-C0DF-585DDAB9CC6C}"/>
              </a:ext>
            </a:extLst>
          </p:cNvPr>
          <p:cNvSpPr/>
          <p:nvPr/>
        </p:nvSpPr>
        <p:spPr>
          <a:xfrm>
            <a:off x="3893515" y="2888496"/>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4AB3F8D-27C8-330D-A6C2-1491CB1D5C35}"/>
              </a:ext>
            </a:extLst>
          </p:cNvPr>
          <p:cNvSpPr/>
          <p:nvPr/>
        </p:nvSpPr>
        <p:spPr>
          <a:xfrm>
            <a:off x="7689853" y="2888497"/>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D21F611-6B50-F202-0D1B-67112446919E}"/>
              </a:ext>
            </a:extLst>
          </p:cNvPr>
          <p:cNvSpPr txBox="1"/>
          <p:nvPr/>
        </p:nvSpPr>
        <p:spPr>
          <a:xfrm>
            <a:off x="1316073" y="1347857"/>
            <a:ext cx="2040183" cy="276999"/>
          </a:xfrm>
          <a:prstGeom prst="rect">
            <a:avLst/>
          </a:prstGeom>
          <a:noFill/>
        </p:spPr>
        <p:txBody>
          <a:bodyPr wrap="square" rtlCol="0">
            <a:spAutoFit/>
          </a:bodyPr>
          <a:lstStyle/>
          <a:p>
            <a:pPr algn="ctr"/>
            <a:r>
              <a:rPr lang="en-US" sz="1200" b="1" i="1" dirty="0"/>
              <a:t>Visit 1</a:t>
            </a:r>
          </a:p>
        </p:txBody>
      </p:sp>
      <p:sp>
        <p:nvSpPr>
          <p:cNvPr id="19" name="TextBox 18">
            <a:extLst>
              <a:ext uri="{FF2B5EF4-FFF2-40B4-BE49-F238E27FC236}">
                <a16:creationId xmlns:a16="http://schemas.microsoft.com/office/drawing/2014/main" id="{75861C9D-61DF-D691-1278-D7C8D6BE8B26}"/>
              </a:ext>
            </a:extLst>
          </p:cNvPr>
          <p:cNvSpPr txBox="1"/>
          <p:nvPr/>
        </p:nvSpPr>
        <p:spPr>
          <a:xfrm>
            <a:off x="5075908" y="1327153"/>
            <a:ext cx="2040183" cy="276999"/>
          </a:xfrm>
          <a:prstGeom prst="rect">
            <a:avLst/>
          </a:prstGeom>
          <a:noFill/>
        </p:spPr>
        <p:txBody>
          <a:bodyPr wrap="square" rtlCol="0">
            <a:spAutoFit/>
          </a:bodyPr>
          <a:lstStyle/>
          <a:p>
            <a:pPr algn="ctr"/>
            <a:r>
              <a:rPr lang="en-US" sz="1200" b="1" i="1" dirty="0"/>
              <a:t>Visit 2</a:t>
            </a:r>
          </a:p>
        </p:txBody>
      </p:sp>
      <p:sp>
        <p:nvSpPr>
          <p:cNvPr id="20" name="TextBox 19">
            <a:extLst>
              <a:ext uri="{FF2B5EF4-FFF2-40B4-BE49-F238E27FC236}">
                <a16:creationId xmlns:a16="http://schemas.microsoft.com/office/drawing/2014/main" id="{C02F7078-1075-7F98-F8D2-032EC242B14D}"/>
              </a:ext>
            </a:extLst>
          </p:cNvPr>
          <p:cNvSpPr txBox="1"/>
          <p:nvPr/>
        </p:nvSpPr>
        <p:spPr>
          <a:xfrm>
            <a:off x="8829392" y="1341823"/>
            <a:ext cx="2040183" cy="276999"/>
          </a:xfrm>
          <a:prstGeom prst="rect">
            <a:avLst/>
          </a:prstGeom>
          <a:noFill/>
        </p:spPr>
        <p:txBody>
          <a:bodyPr wrap="square" rtlCol="0">
            <a:spAutoFit/>
          </a:bodyPr>
          <a:lstStyle/>
          <a:p>
            <a:pPr algn="ctr"/>
            <a:r>
              <a:rPr lang="en-US" sz="1200" b="1" i="1" dirty="0"/>
              <a:t>Visit 3</a:t>
            </a:r>
          </a:p>
        </p:txBody>
      </p:sp>
      <p:sp>
        <p:nvSpPr>
          <p:cNvPr id="21" name="Rectangle 20">
            <a:extLst>
              <a:ext uri="{FF2B5EF4-FFF2-40B4-BE49-F238E27FC236}">
                <a16:creationId xmlns:a16="http://schemas.microsoft.com/office/drawing/2014/main" id="{BDC68CF2-096D-28BC-F476-373C4EA10136}"/>
              </a:ext>
            </a:extLst>
          </p:cNvPr>
          <p:cNvSpPr/>
          <p:nvPr/>
        </p:nvSpPr>
        <p:spPr>
          <a:xfrm>
            <a:off x="5204690" y="3558844"/>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D72C3602-9BC5-603D-F003-0812E5C53168}"/>
              </a:ext>
            </a:extLst>
          </p:cNvPr>
          <p:cNvSpPr txBox="1"/>
          <p:nvPr/>
        </p:nvSpPr>
        <p:spPr>
          <a:xfrm>
            <a:off x="4944944"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sp>
        <p:nvSpPr>
          <p:cNvPr id="23" name="Rectangle 22">
            <a:extLst>
              <a:ext uri="{FF2B5EF4-FFF2-40B4-BE49-F238E27FC236}">
                <a16:creationId xmlns:a16="http://schemas.microsoft.com/office/drawing/2014/main" id="{EA42F639-2604-A20A-D316-0276B2B9EAFE}"/>
              </a:ext>
            </a:extLst>
          </p:cNvPr>
          <p:cNvSpPr/>
          <p:nvPr/>
        </p:nvSpPr>
        <p:spPr>
          <a:xfrm>
            <a:off x="8937974" y="3556548"/>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D3E1CA30-43BB-CF54-1B07-EF43089A3C4B}"/>
              </a:ext>
            </a:extLst>
          </p:cNvPr>
          <p:cNvSpPr txBox="1"/>
          <p:nvPr/>
        </p:nvSpPr>
        <p:spPr>
          <a:xfrm>
            <a:off x="8745707"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sp>
        <p:nvSpPr>
          <p:cNvPr id="25" name="Content Placeholder 3">
            <a:extLst>
              <a:ext uri="{FF2B5EF4-FFF2-40B4-BE49-F238E27FC236}">
                <a16:creationId xmlns:a16="http://schemas.microsoft.com/office/drawing/2014/main" id="{50A4754D-188A-D30B-F2ED-27EA4F28B923}"/>
              </a:ext>
            </a:extLst>
          </p:cNvPr>
          <p:cNvSpPr txBox="1">
            <a:spLocks/>
          </p:cNvSpPr>
          <p:nvPr/>
        </p:nvSpPr>
        <p:spPr>
          <a:xfrm>
            <a:off x="1144181" y="4657702"/>
            <a:ext cx="9907542" cy="1355172"/>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r>
              <a:rPr lang="en-US" sz="1800" b="1" i="1" dirty="0">
                <a:latin typeface="Calibri" panose="020F0502020204030204" pitchFamily="34" charset="0"/>
                <a:ea typeface="Calibri" panose="020F0502020204030204" pitchFamily="34" charset="0"/>
              </a:rPr>
              <a:t>Identify SCC groups from persistent S. chromogenes IMI:</a:t>
            </a:r>
            <a:endParaRPr lang="en-US" sz="20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1600" i="1" dirty="0">
                <a:latin typeface="Calibri" panose="020F0502020204030204" pitchFamily="34" charset="0"/>
                <a:ea typeface="Calibri" panose="020F0502020204030204" pitchFamily="34" charset="0"/>
              </a:rPr>
              <a:t>1) IMI associated with </a:t>
            </a:r>
            <a:r>
              <a:rPr lang="en-US" sz="1600" b="1" i="1" dirty="0">
                <a:solidFill>
                  <a:srgbClr val="FF00FF"/>
                </a:solidFill>
                <a:latin typeface="Calibri" panose="020F0502020204030204" pitchFamily="34" charset="0"/>
                <a:ea typeface="Calibri" panose="020F0502020204030204" pitchFamily="34" charset="0"/>
              </a:rPr>
              <a:t>high SCC</a:t>
            </a:r>
            <a:r>
              <a:rPr lang="en-US" sz="1600" i="1" dirty="0">
                <a:latin typeface="Calibri" panose="020F0502020204030204" pitchFamily="34" charset="0"/>
                <a:ea typeface="Calibri" panose="020F0502020204030204" pitchFamily="34" charset="0"/>
              </a:rPr>
              <a:t>, where all quarter-day observations had an associated SCC of ≥200,000 cells/mL</a:t>
            </a:r>
          </a:p>
          <a:p>
            <a:pPr marL="0" indent="0">
              <a:buSzPct val="75000"/>
              <a:buNone/>
            </a:pPr>
            <a:r>
              <a:rPr lang="en-US" sz="1600" i="1" dirty="0">
                <a:latin typeface="Calibri" panose="020F0502020204030204" pitchFamily="34" charset="0"/>
                <a:ea typeface="Calibri" panose="020F0502020204030204" pitchFamily="34" charset="0"/>
              </a:rPr>
              <a:t>2) IMI associated with </a:t>
            </a:r>
            <a:r>
              <a:rPr lang="en-US" sz="1600" b="1" i="1" dirty="0">
                <a:solidFill>
                  <a:srgbClr val="0066FF"/>
                </a:solidFill>
                <a:latin typeface="Calibri" panose="020F0502020204030204" pitchFamily="34" charset="0"/>
                <a:ea typeface="Calibri" panose="020F0502020204030204" pitchFamily="34" charset="0"/>
              </a:rPr>
              <a:t>low SCC</a:t>
            </a:r>
            <a:r>
              <a:rPr lang="en-US" sz="1600" i="1" dirty="0">
                <a:latin typeface="Calibri" panose="020F0502020204030204" pitchFamily="34" charset="0"/>
                <a:ea typeface="Calibri" panose="020F0502020204030204" pitchFamily="34" charset="0"/>
              </a:rPr>
              <a:t>, where all quarter-day observations had an associated SCC of &lt;200,000 cells/mL</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b="1" i="1" dirty="0">
              <a:solidFill>
                <a:schemeClr val="bg1">
                  <a:lumMod val="75000"/>
                </a:schemeClr>
              </a:solidFill>
            </a:endParaRPr>
          </a:p>
          <a:p>
            <a:pPr lvl="1">
              <a:buFont typeface="Wingdings" panose="05000000000000000000" pitchFamily="2" charset="2"/>
              <a:buChar char="ü"/>
            </a:pPr>
            <a:endParaRPr lang="en-US" sz="1600" dirty="0"/>
          </a:p>
        </p:txBody>
      </p:sp>
      <p:sp>
        <p:nvSpPr>
          <p:cNvPr id="26" name="TextBox 25">
            <a:extLst>
              <a:ext uri="{FF2B5EF4-FFF2-40B4-BE49-F238E27FC236}">
                <a16:creationId xmlns:a16="http://schemas.microsoft.com/office/drawing/2014/main" id="{B2EEB3FA-4B20-018F-3BB4-63914CE04F3F}"/>
              </a:ext>
            </a:extLst>
          </p:cNvPr>
          <p:cNvSpPr txBox="1"/>
          <p:nvPr/>
        </p:nvSpPr>
        <p:spPr>
          <a:xfrm>
            <a:off x="9181081" y="6645548"/>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Milk sample collection photo: www.topfarmers.co.nz</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640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2648C7F1-3BE6-43AE-8D09-D2912BAF1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25" y="748430"/>
            <a:ext cx="11714949" cy="203028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459750C-461F-A876-05B0-04785AF9F7C5}"/>
              </a:ext>
            </a:extLst>
          </p:cNvPr>
          <p:cNvSpPr txBox="1">
            <a:spLocks/>
          </p:cNvSpPr>
          <p:nvPr/>
        </p:nvSpPr>
        <p:spPr>
          <a:xfrm>
            <a:off x="238525" y="3020027"/>
            <a:ext cx="11714949" cy="3408482"/>
          </a:xfrm>
          <a:prstGeom prst="rect">
            <a:avLst/>
          </a:prstGeom>
          <a:solidFill>
            <a:schemeClr val="bg2"/>
          </a:solidFill>
          <a:ln>
            <a:solidFill>
              <a:schemeClr val="tx1"/>
            </a:solid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endParaRPr lang="en-US" b="1" i="1" dirty="0">
              <a:solidFill>
                <a:prstClr val="black"/>
              </a:solidFill>
              <a:latin typeface="+mn-lt"/>
              <a:ea typeface="Cambria" panose="02040503050406030204" pitchFamily="18"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Project 1:</a:t>
            </a:r>
          </a:p>
          <a:p>
            <a:pPr marL="0" lvl="0" indent="0">
              <a:buNone/>
              <a:defRPr/>
            </a:pPr>
            <a:r>
              <a:rPr lang="en-US" sz="2400" b="1" i="1" noProof="0" dirty="0">
                <a:solidFill>
                  <a:prstClr val="black"/>
                </a:solidFill>
                <a:latin typeface="+mn-lt"/>
                <a:ea typeface="Cambria" panose="02040503050406030204" pitchFamily="18" charset="0"/>
              </a:rPr>
              <a:t>Ch</a:t>
            </a:r>
            <a:r>
              <a:rPr lang="en-US" sz="2400" b="1" i="1" dirty="0" err="1">
                <a:solidFill>
                  <a:prstClr val="black"/>
                </a:solidFill>
                <a:latin typeface="+mn-lt"/>
                <a:ea typeface="Cambria" panose="02040503050406030204" pitchFamily="18" charset="0"/>
              </a:rPr>
              <a:t>aracterize</a:t>
            </a:r>
            <a:r>
              <a:rPr lang="en-US" sz="2400" b="1" i="1" dirty="0">
                <a:solidFill>
                  <a:prstClr val="black"/>
                </a:solidFill>
                <a:latin typeface="+mn-lt"/>
                <a:ea typeface="Cambria" panose="02040503050406030204" pitchFamily="18" charset="0"/>
              </a:rPr>
              <a:t> the quarter-level prevalence of intramammary infections caused by different microorganisms for organic dairies farms in Vermont using two different facility types</a:t>
            </a:r>
          </a:p>
          <a:p>
            <a:pPr marL="914400" lvl="1" indent="-457200">
              <a:buFontTx/>
              <a:buChar char="-"/>
              <a:defRPr/>
            </a:pPr>
            <a:r>
              <a:rPr lang="en-US" i="1" dirty="0">
                <a:solidFill>
                  <a:sysClr val="windowText" lastClr="000000"/>
                </a:solidFill>
                <a:latin typeface="Calibri" panose="020F0502020204030204"/>
              </a:rPr>
              <a:t>Tiestalls with shavings, bedded pack systems</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1862068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0E7179-1407-9BD3-6009-BCBF301D4E80}"/>
              </a:ext>
            </a:extLst>
          </p:cNvPr>
          <p:cNvPicPr>
            <a:picLocks noChangeAspect="1"/>
          </p:cNvPicPr>
          <p:nvPr/>
        </p:nvPicPr>
        <p:blipFill rotWithShape="1">
          <a:blip r:embed="rId3">
            <a:extLst>
              <a:ext uri="{28A0092B-C50C-407E-A947-70E740481C1C}">
                <a14:useLocalDpi xmlns:a14="http://schemas.microsoft.com/office/drawing/2010/main" val="0"/>
              </a:ext>
            </a:extLst>
          </a:blip>
          <a:srcRect r="44631" b="3365"/>
          <a:stretch/>
        </p:blipFill>
        <p:spPr>
          <a:xfrm>
            <a:off x="7606319" y="1424197"/>
            <a:ext cx="3745171" cy="4884239"/>
          </a:xfrm>
          <a:prstGeom prst="rect">
            <a:avLst/>
          </a:prstGeom>
        </p:spPr>
      </p:pic>
      <p:sp>
        <p:nvSpPr>
          <p:cNvPr id="5" name="Title 1">
            <a:extLst>
              <a:ext uri="{FF2B5EF4-FFF2-40B4-BE49-F238E27FC236}">
                <a16:creationId xmlns:a16="http://schemas.microsoft.com/office/drawing/2014/main" id="{2012E7EB-EBA1-8F7A-12A8-2915E7E48731}"/>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Confirming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7" name="Content Placeholder 3">
            <a:extLst>
              <a:ext uri="{FF2B5EF4-FFF2-40B4-BE49-F238E27FC236}">
                <a16:creationId xmlns:a16="http://schemas.microsoft.com/office/drawing/2014/main" id="{4462C386-E22D-BA15-71A7-87443CEC1C86}"/>
              </a:ext>
            </a:extLst>
          </p:cNvPr>
          <p:cNvSpPr txBox="1">
            <a:spLocks/>
          </p:cNvSpPr>
          <p:nvPr/>
        </p:nvSpPr>
        <p:spPr>
          <a:xfrm>
            <a:off x="255180" y="1505527"/>
            <a:ext cx="6468893" cy="4207844"/>
          </a:xfrm>
          <a:prstGeom prst="rect">
            <a:avLst/>
          </a:prstGeom>
          <a:noFill/>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Strain-typing to confirm persistent 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Confirm all isolates associated with each S. chromogenes IMI truly persistent</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75 potentially persistent IMI, 198 associated isolates</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Random amplification of polymorphic DNA (RAPD-PCR)</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All isolates from a given persistent IMI analyzed in the same PCR, same gel</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banding pattern, number, size of bands = same RAPD type</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RAPD type = persistently infected with same strain</a:t>
            </a: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sp>
        <p:nvSpPr>
          <p:cNvPr id="8" name="Rectangle 7">
            <a:extLst>
              <a:ext uri="{FF2B5EF4-FFF2-40B4-BE49-F238E27FC236}">
                <a16:creationId xmlns:a16="http://schemas.microsoft.com/office/drawing/2014/main" id="{B7FB2005-5F7F-01A7-B91C-E6C9A4990BEB}"/>
              </a:ext>
            </a:extLst>
          </p:cNvPr>
          <p:cNvSpPr/>
          <p:nvPr/>
        </p:nvSpPr>
        <p:spPr>
          <a:xfrm>
            <a:off x="8562110" y="1644074"/>
            <a:ext cx="1357746" cy="406929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921D32-D2ED-8C08-0EB3-067F44B53C32}"/>
              </a:ext>
            </a:extLst>
          </p:cNvPr>
          <p:cNvSpPr/>
          <p:nvPr/>
        </p:nvSpPr>
        <p:spPr>
          <a:xfrm>
            <a:off x="9956800" y="1644073"/>
            <a:ext cx="1357746" cy="4069297"/>
          </a:xfrm>
          <a:prstGeom prst="rect">
            <a:avLst/>
          </a:prstGeom>
          <a:noFill/>
          <a:ln w="28575">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2961E16-EF66-1CEF-A8B8-993C139FD8CC}"/>
              </a:ext>
            </a:extLst>
          </p:cNvPr>
          <p:cNvSpPr txBox="1"/>
          <p:nvPr/>
        </p:nvSpPr>
        <p:spPr>
          <a:xfrm>
            <a:off x="8220891" y="1395636"/>
            <a:ext cx="2040183" cy="276999"/>
          </a:xfrm>
          <a:prstGeom prst="rect">
            <a:avLst/>
          </a:prstGeom>
          <a:noFill/>
        </p:spPr>
        <p:txBody>
          <a:bodyPr wrap="square" rtlCol="0">
            <a:spAutoFit/>
          </a:bodyPr>
          <a:lstStyle/>
          <a:p>
            <a:pPr algn="ctr"/>
            <a:r>
              <a:rPr lang="en-US" sz="1200" b="1" dirty="0">
                <a:solidFill>
                  <a:srgbClr val="FF0000"/>
                </a:solidFill>
              </a:rPr>
              <a:t>Cow A RH</a:t>
            </a:r>
          </a:p>
        </p:txBody>
      </p:sp>
      <p:sp>
        <p:nvSpPr>
          <p:cNvPr id="13" name="TextBox 12">
            <a:extLst>
              <a:ext uri="{FF2B5EF4-FFF2-40B4-BE49-F238E27FC236}">
                <a16:creationId xmlns:a16="http://schemas.microsoft.com/office/drawing/2014/main" id="{13DBAEE3-9DA4-1BBA-31BA-965569C2F301}"/>
              </a:ext>
            </a:extLst>
          </p:cNvPr>
          <p:cNvSpPr txBox="1"/>
          <p:nvPr/>
        </p:nvSpPr>
        <p:spPr>
          <a:xfrm>
            <a:off x="9615581" y="1395636"/>
            <a:ext cx="2040183" cy="276999"/>
          </a:xfrm>
          <a:prstGeom prst="rect">
            <a:avLst/>
          </a:prstGeom>
          <a:noFill/>
        </p:spPr>
        <p:txBody>
          <a:bodyPr wrap="square" rtlCol="0">
            <a:spAutoFit/>
          </a:bodyPr>
          <a:lstStyle/>
          <a:p>
            <a:pPr algn="ctr"/>
            <a:r>
              <a:rPr lang="en-US" sz="1200" b="1" dirty="0">
                <a:solidFill>
                  <a:srgbClr val="0066FF"/>
                </a:solidFill>
              </a:rPr>
              <a:t>Cow B LF</a:t>
            </a:r>
          </a:p>
        </p:txBody>
      </p:sp>
      <p:sp>
        <p:nvSpPr>
          <p:cNvPr id="14" name="TextBox 13">
            <a:extLst>
              <a:ext uri="{FF2B5EF4-FFF2-40B4-BE49-F238E27FC236}">
                <a16:creationId xmlns:a16="http://schemas.microsoft.com/office/drawing/2014/main" id="{6224AC04-BC66-5751-7783-6053FF340D3E}"/>
              </a:ext>
            </a:extLst>
          </p:cNvPr>
          <p:cNvSpPr txBox="1"/>
          <p:nvPr/>
        </p:nvSpPr>
        <p:spPr>
          <a:xfrm rot="18121351">
            <a:off x="8366297" y="1906837"/>
            <a:ext cx="810182" cy="276999"/>
          </a:xfrm>
          <a:prstGeom prst="rect">
            <a:avLst/>
          </a:prstGeom>
          <a:noFill/>
        </p:spPr>
        <p:txBody>
          <a:bodyPr wrap="square" rtlCol="0">
            <a:spAutoFit/>
          </a:bodyPr>
          <a:lstStyle/>
          <a:p>
            <a:pPr algn="ctr"/>
            <a:r>
              <a:rPr lang="en-US" sz="1200" b="1" dirty="0">
                <a:solidFill>
                  <a:srgbClr val="FF0000"/>
                </a:solidFill>
              </a:rPr>
              <a:t>visit 1</a:t>
            </a:r>
          </a:p>
        </p:txBody>
      </p:sp>
      <p:sp>
        <p:nvSpPr>
          <p:cNvPr id="15" name="TextBox 14">
            <a:extLst>
              <a:ext uri="{FF2B5EF4-FFF2-40B4-BE49-F238E27FC236}">
                <a16:creationId xmlns:a16="http://schemas.microsoft.com/office/drawing/2014/main" id="{A1DD70C4-C22E-2CB6-46E6-D99EC60ED067}"/>
              </a:ext>
            </a:extLst>
          </p:cNvPr>
          <p:cNvSpPr txBox="1"/>
          <p:nvPr/>
        </p:nvSpPr>
        <p:spPr>
          <a:xfrm rot="18398588">
            <a:off x="8817907" y="1889212"/>
            <a:ext cx="789182" cy="276999"/>
          </a:xfrm>
          <a:prstGeom prst="rect">
            <a:avLst/>
          </a:prstGeom>
          <a:noFill/>
        </p:spPr>
        <p:txBody>
          <a:bodyPr wrap="square" rtlCol="0">
            <a:spAutoFit/>
          </a:bodyPr>
          <a:lstStyle/>
          <a:p>
            <a:pPr algn="ctr"/>
            <a:r>
              <a:rPr lang="en-US" sz="1200" b="1" dirty="0">
                <a:solidFill>
                  <a:srgbClr val="FF0000"/>
                </a:solidFill>
              </a:rPr>
              <a:t>visit 2</a:t>
            </a:r>
          </a:p>
        </p:txBody>
      </p:sp>
      <p:sp>
        <p:nvSpPr>
          <p:cNvPr id="16" name="TextBox 15">
            <a:extLst>
              <a:ext uri="{FF2B5EF4-FFF2-40B4-BE49-F238E27FC236}">
                <a16:creationId xmlns:a16="http://schemas.microsoft.com/office/drawing/2014/main" id="{7B83ECAF-5C2E-149D-60E7-9435A170DC58}"/>
              </a:ext>
            </a:extLst>
          </p:cNvPr>
          <p:cNvSpPr txBox="1"/>
          <p:nvPr/>
        </p:nvSpPr>
        <p:spPr>
          <a:xfrm rot="18515776">
            <a:off x="9278267" y="1893683"/>
            <a:ext cx="789182" cy="276999"/>
          </a:xfrm>
          <a:prstGeom prst="rect">
            <a:avLst/>
          </a:prstGeom>
          <a:noFill/>
        </p:spPr>
        <p:txBody>
          <a:bodyPr wrap="square" rtlCol="0">
            <a:spAutoFit/>
          </a:bodyPr>
          <a:lstStyle/>
          <a:p>
            <a:pPr algn="ctr"/>
            <a:r>
              <a:rPr lang="en-US" sz="1200" b="1" dirty="0">
                <a:solidFill>
                  <a:srgbClr val="FF0000"/>
                </a:solidFill>
              </a:rPr>
              <a:t>visit 3</a:t>
            </a:r>
          </a:p>
        </p:txBody>
      </p:sp>
      <p:sp>
        <p:nvSpPr>
          <p:cNvPr id="17" name="TextBox 16">
            <a:extLst>
              <a:ext uri="{FF2B5EF4-FFF2-40B4-BE49-F238E27FC236}">
                <a16:creationId xmlns:a16="http://schemas.microsoft.com/office/drawing/2014/main" id="{765B1524-059E-BD18-3E90-B7F623134E1E}"/>
              </a:ext>
            </a:extLst>
          </p:cNvPr>
          <p:cNvSpPr txBox="1"/>
          <p:nvPr/>
        </p:nvSpPr>
        <p:spPr>
          <a:xfrm rot="18121351">
            <a:off x="9760987" y="1915777"/>
            <a:ext cx="810182" cy="276999"/>
          </a:xfrm>
          <a:prstGeom prst="rect">
            <a:avLst/>
          </a:prstGeom>
          <a:noFill/>
        </p:spPr>
        <p:txBody>
          <a:bodyPr wrap="square" rtlCol="0">
            <a:spAutoFit/>
          </a:bodyPr>
          <a:lstStyle/>
          <a:p>
            <a:pPr algn="ctr"/>
            <a:r>
              <a:rPr lang="en-US" sz="1200" b="1" dirty="0">
                <a:solidFill>
                  <a:srgbClr val="0066FF"/>
                </a:solidFill>
              </a:rPr>
              <a:t>visit 1</a:t>
            </a:r>
          </a:p>
        </p:txBody>
      </p:sp>
      <p:sp>
        <p:nvSpPr>
          <p:cNvPr id="18" name="TextBox 17">
            <a:extLst>
              <a:ext uri="{FF2B5EF4-FFF2-40B4-BE49-F238E27FC236}">
                <a16:creationId xmlns:a16="http://schemas.microsoft.com/office/drawing/2014/main" id="{0775C462-A57B-F824-6BFF-D96D2D79CA2C}"/>
              </a:ext>
            </a:extLst>
          </p:cNvPr>
          <p:cNvSpPr txBox="1"/>
          <p:nvPr/>
        </p:nvSpPr>
        <p:spPr>
          <a:xfrm rot="18398588">
            <a:off x="10148069" y="1915777"/>
            <a:ext cx="789182" cy="276999"/>
          </a:xfrm>
          <a:prstGeom prst="rect">
            <a:avLst/>
          </a:prstGeom>
          <a:noFill/>
        </p:spPr>
        <p:txBody>
          <a:bodyPr wrap="square" rtlCol="0">
            <a:spAutoFit/>
          </a:bodyPr>
          <a:lstStyle/>
          <a:p>
            <a:pPr algn="ctr"/>
            <a:r>
              <a:rPr lang="en-US" sz="1200" b="1" dirty="0">
                <a:solidFill>
                  <a:srgbClr val="0066FF"/>
                </a:solidFill>
              </a:rPr>
              <a:t>visit 2</a:t>
            </a:r>
          </a:p>
        </p:txBody>
      </p:sp>
      <p:sp>
        <p:nvSpPr>
          <p:cNvPr id="19" name="TextBox 18">
            <a:extLst>
              <a:ext uri="{FF2B5EF4-FFF2-40B4-BE49-F238E27FC236}">
                <a16:creationId xmlns:a16="http://schemas.microsoft.com/office/drawing/2014/main" id="{DA0AE1C3-3376-C921-4ECD-E40A732733B9}"/>
              </a:ext>
            </a:extLst>
          </p:cNvPr>
          <p:cNvSpPr txBox="1"/>
          <p:nvPr/>
        </p:nvSpPr>
        <p:spPr>
          <a:xfrm rot="18515776">
            <a:off x="10602496" y="1911305"/>
            <a:ext cx="789182" cy="276999"/>
          </a:xfrm>
          <a:prstGeom prst="rect">
            <a:avLst/>
          </a:prstGeom>
          <a:noFill/>
        </p:spPr>
        <p:txBody>
          <a:bodyPr wrap="square" rtlCol="0">
            <a:spAutoFit/>
          </a:bodyPr>
          <a:lstStyle/>
          <a:p>
            <a:pPr algn="ctr"/>
            <a:r>
              <a:rPr lang="en-US" sz="1200" b="1" dirty="0">
                <a:solidFill>
                  <a:srgbClr val="0066FF"/>
                </a:solidFill>
              </a:rPr>
              <a:t>visit 3</a:t>
            </a:r>
          </a:p>
        </p:txBody>
      </p:sp>
    </p:spTree>
    <p:extLst>
      <p:ext uri="{BB962C8B-B14F-4D97-AF65-F5344CB8AC3E}">
        <p14:creationId xmlns:p14="http://schemas.microsoft.com/office/powerpoint/2010/main" val="1776864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63A4D8C-4E76-64B9-216D-CC353BD9A612}"/>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Isolate selection</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4E51A2B1-37C2-FB12-189A-70FA23126236}"/>
              </a:ext>
            </a:extLst>
          </p:cNvPr>
          <p:cNvSpPr txBox="1">
            <a:spLocks/>
          </p:cNvSpPr>
          <p:nvPr/>
        </p:nvSpPr>
        <p:spPr>
          <a:xfrm>
            <a:off x="235804" y="1585354"/>
            <a:ext cx="8011365" cy="4207844"/>
          </a:xfrm>
          <a:prstGeom prst="rect">
            <a:avLst/>
          </a:prstGeom>
          <a:noFill/>
          <a:ln>
            <a:noFill/>
          </a:ln>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Selection of </a:t>
            </a:r>
            <a:r>
              <a:rPr lang="en-US" sz="2400" b="1" i="1" dirty="0">
                <a:solidFill>
                  <a:srgbClr val="FF00FF"/>
                </a:solidFill>
                <a:latin typeface="Calibri" panose="020F0502020204030204" pitchFamily="34" charset="0"/>
                <a:ea typeface="Calibri" panose="020F0502020204030204" pitchFamily="34" charset="0"/>
              </a:rPr>
              <a:t>HIGH</a:t>
            </a:r>
            <a:r>
              <a:rPr lang="en-US" sz="2400" b="1" i="1" dirty="0">
                <a:latin typeface="Calibri" panose="020F0502020204030204" pitchFamily="34" charset="0"/>
                <a:ea typeface="Calibri" panose="020F0502020204030204" pitchFamily="34" charset="0"/>
              </a:rPr>
              <a:t> and </a:t>
            </a:r>
            <a:r>
              <a:rPr lang="en-US" sz="2400" b="1" i="1" dirty="0">
                <a:solidFill>
                  <a:srgbClr val="0066FF"/>
                </a:solidFill>
                <a:latin typeface="Calibri" panose="020F0502020204030204" pitchFamily="34" charset="0"/>
                <a:ea typeface="Calibri" panose="020F0502020204030204" pitchFamily="34" charset="0"/>
              </a:rPr>
              <a:t>LOW</a:t>
            </a:r>
            <a:r>
              <a:rPr lang="en-US" sz="2400" b="1" i="1" dirty="0">
                <a:latin typeface="Calibri" panose="020F0502020204030204" pitchFamily="34" charset="0"/>
                <a:ea typeface="Calibri" panose="020F0502020204030204" pitchFamily="34" charset="0"/>
              </a:rPr>
              <a:t> SCC 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quarters with a persistently </a:t>
            </a:r>
            <a:r>
              <a:rPr lang="en-US" sz="2000"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IMI identified</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quarters with a persistently </a:t>
            </a:r>
            <a:r>
              <a:rPr lang="en-US" sz="2000"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 matched to </a:t>
            </a:r>
            <a:r>
              <a:rPr lang="en-US" sz="2000"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Matched on:</a:t>
            </a:r>
          </a:p>
          <a:p>
            <a:pPr lvl="1">
              <a:buSzPct val="75000"/>
              <a:buFont typeface="Wingdings" panose="05000000000000000000" pitchFamily="2" charset="2"/>
              <a:buChar char="§"/>
            </a:pP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When possible:</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Different quarter belonging to same cow</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farm</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facility type (TS vs. BP)</a:t>
            </a:r>
          </a:p>
          <a:p>
            <a:pPr lvl="1">
              <a:buSzPct val="75000"/>
              <a:buFont typeface="Wingdings" panose="05000000000000000000" pitchFamily="2" charset="2"/>
              <a:buChar char="§"/>
            </a:pPr>
            <a:r>
              <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Days in milk</a:t>
            </a:r>
          </a:p>
          <a:p>
            <a:pPr lvl="1">
              <a:buSzPct val="75000"/>
              <a:buFont typeface="Wingdings" panose="05000000000000000000" pitchFamily="2" charset="2"/>
              <a:buChar char="§"/>
            </a:pPr>
            <a:r>
              <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Parity</a:t>
            </a:r>
          </a:p>
          <a:p>
            <a:pPr lvl="1">
              <a:buSzPct val="75000"/>
              <a:buFont typeface="Wingdings" panose="05000000000000000000" pitchFamily="2" charset="2"/>
              <a:buChar char="§"/>
            </a:pP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Selection of representative isolate for whole genome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Three quarter day observations =  middle isolate in series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Two quarter day observations = haphazard selection of first or second</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39AFA9AD-3B6B-B10D-6DC5-B9F40556434D}"/>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8656939" y="4612624"/>
            <a:ext cx="745478" cy="615895"/>
          </a:xfrm>
          <a:prstGeom prst="rect">
            <a:avLst/>
          </a:prstGeom>
        </p:spPr>
      </p:pic>
      <p:grpSp>
        <p:nvGrpSpPr>
          <p:cNvPr id="19" name="Group 18">
            <a:extLst>
              <a:ext uri="{FF2B5EF4-FFF2-40B4-BE49-F238E27FC236}">
                <a16:creationId xmlns:a16="http://schemas.microsoft.com/office/drawing/2014/main" id="{10F0602E-1295-AA8C-A754-AFDD80BD9A38}"/>
              </a:ext>
            </a:extLst>
          </p:cNvPr>
          <p:cNvGrpSpPr/>
          <p:nvPr/>
        </p:nvGrpSpPr>
        <p:grpSpPr>
          <a:xfrm>
            <a:off x="8409068" y="5348270"/>
            <a:ext cx="1237230" cy="230832"/>
            <a:chOff x="8299217" y="3649975"/>
            <a:chExt cx="1333064" cy="230832"/>
          </a:xfrm>
        </p:grpSpPr>
        <p:sp>
          <p:nvSpPr>
            <p:cNvPr id="6" name="Rectangle 5">
              <a:extLst>
                <a:ext uri="{FF2B5EF4-FFF2-40B4-BE49-F238E27FC236}">
                  <a16:creationId xmlns:a16="http://schemas.microsoft.com/office/drawing/2014/main" id="{1064429C-910A-6E53-7CE1-DDC331BCDAB9}"/>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extBox 6">
              <a:extLst>
                <a:ext uri="{FF2B5EF4-FFF2-40B4-BE49-F238E27FC236}">
                  <a16:creationId xmlns:a16="http://schemas.microsoft.com/office/drawing/2014/main" id="{5039C4A9-A15B-55F7-7CFD-DAEB806FC3F3}"/>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pic>
        <p:nvPicPr>
          <p:cNvPr id="8" name="Picture 7">
            <a:extLst>
              <a:ext uri="{FF2B5EF4-FFF2-40B4-BE49-F238E27FC236}">
                <a16:creationId xmlns:a16="http://schemas.microsoft.com/office/drawing/2014/main" id="{7BDBD517-C90F-EF2E-2F7B-F9F9375C89B5}"/>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843268" y="4612624"/>
            <a:ext cx="745478" cy="615895"/>
          </a:xfrm>
          <a:prstGeom prst="rect">
            <a:avLst/>
          </a:prstGeom>
        </p:spPr>
      </p:pic>
      <p:pic>
        <p:nvPicPr>
          <p:cNvPr id="11" name="Picture 10">
            <a:extLst>
              <a:ext uri="{FF2B5EF4-FFF2-40B4-BE49-F238E27FC236}">
                <a16:creationId xmlns:a16="http://schemas.microsoft.com/office/drawing/2014/main" id="{6F4F34BA-850A-9667-3F80-01CCB401973E}"/>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1090867" y="4612624"/>
            <a:ext cx="745478" cy="615895"/>
          </a:xfrm>
          <a:prstGeom prst="rect">
            <a:avLst/>
          </a:prstGeom>
        </p:spPr>
      </p:pic>
      <p:sp>
        <p:nvSpPr>
          <p:cNvPr id="14" name="Arrow: Right 13">
            <a:extLst>
              <a:ext uri="{FF2B5EF4-FFF2-40B4-BE49-F238E27FC236}">
                <a16:creationId xmlns:a16="http://schemas.microsoft.com/office/drawing/2014/main" id="{8B81E244-8A6C-4AF2-A253-F725BBE0E7D1}"/>
              </a:ext>
            </a:extLst>
          </p:cNvPr>
          <p:cNvSpPr/>
          <p:nvPr/>
        </p:nvSpPr>
        <p:spPr>
          <a:xfrm>
            <a:off x="9450989" y="4831219"/>
            <a:ext cx="288386" cy="2007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9A27575-639B-BE38-1279-EEB48DB0A28D}"/>
              </a:ext>
            </a:extLst>
          </p:cNvPr>
          <p:cNvSpPr/>
          <p:nvPr/>
        </p:nvSpPr>
        <p:spPr>
          <a:xfrm>
            <a:off x="10698588" y="4831218"/>
            <a:ext cx="288386" cy="2007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C1E8231-4904-71B4-B26A-EC5F0DEA396A}"/>
              </a:ext>
            </a:extLst>
          </p:cNvPr>
          <p:cNvGrpSpPr/>
          <p:nvPr/>
        </p:nvGrpSpPr>
        <p:grpSpPr>
          <a:xfrm>
            <a:off x="9560282" y="5348270"/>
            <a:ext cx="1310102" cy="230832"/>
            <a:chOff x="8299217" y="3649975"/>
            <a:chExt cx="1333064" cy="230832"/>
          </a:xfrm>
        </p:grpSpPr>
        <p:sp>
          <p:nvSpPr>
            <p:cNvPr id="21" name="Rectangle 20">
              <a:extLst>
                <a:ext uri="{FF2B5EF4-FFF2-40B4-BE49-F238E27FC236}">
                  <a16:creationId xmlns:a16="http://schemas.microsoft.com/office/drawing/2014/main" id="{67403F34-60BE-0EF1-2E4C-F09D0A6A91FE}"/>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TextBox 21">
              <a:extLst>
                <a:ext uri="{FF2B5EF4-FFF2-40B4-BE49-F238E27FC236}">
                  <a16:creationId xmlns:a16="http://schemas.microsoft.com/office/drawing/2014/main" id="{3E5DA5EE-A350-FB80-3D64-1FBD4D136AB5}"/>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grpSp>
        <p:nvGrpSpPr>
          <p:cNvPr id="23" name="Group 22">
            <a:extLst>
              <a:ext uri="{FF2B5EF4-FFF2-40B4-BE49-F238E27FC236}">
                <a16:creationId xmlns:a16="http://schemas.microsoft.com/office/drawing/2014/main" id="{D7DF820E-BE4E-8561-6AFF-F93A27048AC9}"/>
              </a:ext>
            </a:extLst>
          </p:cNvPr>
          <p:cNvGrpSpPr/>
          <p:nvPr/>
        </p:nvGrpSpPr>
        <p:grpSpPr>
          <a:xfrm>
            <a:off x="10778725" y="5357860"/>
            <a:ext cx="1333064" cy="230832"/>
            <a:chOff x="8299217" y="3649975"/>
            <a:chExt cx="1333064" cy="230832"/>
          </a:xfrm>
        </p:grpSpPr>
        <p:sp>
          <p:nvSpPr>
            <p:cNvPr id="24" name="Rectangle 23">
              <a:extLst>
                <a:ext uri="{FF2B5EF4-FFF2-40B4-BE49-F238E27FC236}">
                  <a16:creationId xmlns:a16="http://schemas.microsoft.com/office/drawing/2014/main" id="{6BD51914-B425-D94C-CF3B-3EEFFCF8C595}"/>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TextBox 24">
              <a:extLst>
                <a:ext uri="{FF2B5EF4-FFF2-40B4-BE49-F238E27FC236}">
                  <a16:creationId xmlns:a16="http://schemas.microsoft.com/office/drawing/2014/main" id="{13C5EB1B-1BC8-FDD3-D913-AC84778E2D6A}"/>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pic>
        <p:nvPicPr>
          <p:cNvPr id="8194" name="Picture 2" descr="CollectA by Breyer Jersey Cow">
            <a:extLst>
              <a:ext uri="{FF2B5EF4-FFF2-40B4-BE49-F238E27FC236}">
                <a16:creationId xmlns:a16="http://schemas.microsoft.com/office/drawing/2014/main" id="{DA960395-CC44-DF69-00E9-C21CA1C27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6545" y="473151"/>
            <a:ext cx="1077638" cy="10776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To Know About Buying a Farm | Bankrate">
            <a:extLst>
              <a:ext uri="{FF2B5EF4-FFF2-40B4-BE49-F238E27FC236}">
                <a16:creationId xmlns:a16="http://schemas.microsoft.com/office/drawing/2014/main" id="{A8E429CF-576B-43E1-7C26-BF0D566BD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1375" y="1490584"/>
            <a:ext cx="1561046" cy="8780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4253049E-586E-9F38-69E2-22D7D528129C}"/>
              </a:ext>
            </a:extLst>
          </p:cNvPr>
          <p:cNvPicPr>
            <a:picLocks noChangeAspect="1"/>
          </p:cNvPicPr>
          <p:nvPr/>
        </p:nvPicPr>
        <p:blipFill>
          <a:blip r:embed="rId6"/>
          <a:stretch>
            <a:fillRect/>
          </a:stretch>
        </p:blipFill>
        <p:spPr>
          <a:xfrm>
            <a:off x="10646341" y="2467745"/>
            <a:ext cx="1083737" cy="1444983"/>
          </a:xfrm>
          <a:prstGeom prst="rect">
            <a:avLst/>
          </a:prstGeom>
        </p:spPr>
      </p:pic>
      <p:sp>
        <p:nvSpPr>
          <p:cNvPr id="30" name="Arrow: Bent-Up 29">
            <a:extLst>
              <a:ext uri="{FF2B5EF4-FFF2-40B4-BE49-F238E27FC236}">
                <a16:creationId xmlns:a16="http://schemas.microsoft.com/office/drawing/2014/main" id="{F6ADA4F4-9A69-17C9-C7E7-C63E10533C6A}"/>
              </a:ext>
            </a:extLst>
          </p:cNvPr>
          <p:cNvSpPr/>
          <p:nvPr/>
        </p:nvSpPr>
        <p:spPr>
          <a:xfrm rot="5400000">
            <a:off x="8786604" y="1499169"/>
            <a:ext cx="288659" cy="401489"/>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Bent-Up 30">
            <a:extLst>
              <a:ext uri="{FF2B5EF4-FFF2-40B4-BE49-F238E27FC236}">
                <a16:creationId xmlns:a16="http://schemas.microsoft.com/office/drawing/2014/main" id="{4649EC68-417C-1F58-E8AC-AFF44526B562}"/>
              </a:ext>
            </a:extLst>
          </p:cNvPr>
          <p:cNvSpPr/>
          <p:nvPr/>
        </p:nvSpPr>
        <p:spPr>
          <a:xfrm rot="5400000">
            <a:off x="10243672" y="2447712"/>
            <a:ext cx="288659" cy="401489"/>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10BAA61-1AD3-C763-CA4F-E033014D1ACC}"/>
              </a:ext>
            </a:extLst>
          </p:cNvPr>
          <p:cNvSpPr/>
          <p:nvPr/>
        </p:nvSpPr>
        <p:spPr>
          <a:xfrm>
            <a:off x="9256365" y="4099144"/>
            <a:ext cx="1834502" cy="1865746"/>
          </a:xfrm>
          <a:prstGeom prst="ellipse">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5B1F2CE-8399-0D8D-DA0D-783A9C8369A7}"/>
              </a:ext>
            </a:extLst>
          </p:cNvPr>
          <p:cNvSpPr txBox="1"/>
          <p:nvPr/>
        </p:nvSpPr>
        <p:spPr>
          <a:xfrm>
            <a:off x="5920014" y="1295038"/>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prstClr val="black"/>
                </a:solidFill>
                <a:latin typeface="Calibri" panose="020F0502020204030204"/>
              </a:rPr>
              <a:t>Breyerhorses.com</a:t>
            </a:r>
            <a:endPar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FF7BFB96-D12D-E172-2591-79D9B56B87FA}"/>
              </a:ext>
            </a:extLst>
          </p:cNvPr>
          <p:cNvSpPr txBox="1"/>
          <p:nvPr/>
        </p:nvSpPr>
        <p:spPr>
          <a:xfrm>
            <a:off x="6956283" y="2354493"/>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prstClr val="black"/>
                </a:solidFill>
                <a:latin typeface="Calibri" panose="020F0502020204030204"/>
              </a:rPr>
              <a:t>Bankrate.com</a:t>
            </a:r>
            <a:endPar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971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DC6CA5-FD12-28FF-24EC-11C43100CC74}"/>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WGS and MLST</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C340797D-883C-FFCA-0B86-6CFFF621A91C}"/>
              </a:ext>
            </a:extLst>
          </p:cNvPr>
          <p:cNvSpPr txBox="1">
            <a:spLocks/>
          </p:cNvSpPr>
          <p:nvPr/>
        </p:nvSpPr>
        <p:spPr>
          <a:xfrm>
            <a:off x="255180" y="1505527"/>
            <a:ext cx="7484893" cy="4973012"/>
          </a:xfrm>
          <a:prstGeom prst="rect">
            <a:avLst/>
          </a:prstGeom>
          <a:noFill/>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 Whole genome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30 representative S. chromogenes isolates submitted for WGS</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from persistently </a:t>
            </a:r>
            <a:r>
              <a:rPr lang="en-US" sz="1600"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IMI </a:t>
            </a: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and 15 from </a:t>
            </a:r>
            <a:r>
              <a:rPr lang="en-US" sz="1600"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DNA extraction from blood agar plates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Hybrid assembly of genomes</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Long-read sequencing (Oxford Nanopore)</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Paired-end sequencing (Illumina)</a:t>
            </a:r>
            <a:endParaRPr lang="en-US" sz="14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In silico multilocus sequence typing (MLST)</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7-locus scheme for S. chromogenes (Huebner et al., 2021) </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MLST 2.0, Center for Genomic Epidemiology, Technical University of Denmark</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Novel alleles confirmed using Sanger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Identification of clusters</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6" name="Picture 5">
            <a:extLst>
              <a:ext uri="{FF2B5EF4-FFF2-40B4-BE49-F238E27FC236}">
                <a16:creationId xmlns:a16="http://schemas.microsoft.com/office/drawing/2014/main" id="{FF3B1A1E-BC62-0DAD-EFF1-30A846459354}"/>
              </a:ext>
            </a:extLst>
          </p:cNvPr>
          <p:cNvPicPr>
            <a:picLocks noChangeAspect="1"/>
          </p:cNvPicPr>
          <p:nvPr/>
        </p:nvPicPr>
        <p:blipFill rotWithShape="1">
          <a:blip r:embed="rId3"/>
          <a:srcRect l="14242" t="15159" r="56515" b="7629"/>
          <a:stretch/>
        </p:blipFill>
        <p:spPr>
          <a:xfrm>
            <a:off x="7915564" y="2054071"/>
            <a:ext cx="4110182" cy="3875923"/>
          </a:xfrm>
          <a:prstGeom prst="rect">
            <a:avLst/>
          </a:prstGeom>
        </p:spPr>
      </p:pic>
    </p:spTree>
    <p:extLst>
      <p:ext uri="{BB962C8B-B14F-4D97-AF65-F5344CB8AC3E}">
        <p14:creationId xmlns:p14="http://schemas.microsoft.com/office/powerpoint/2010/main" val="1816115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BC2E26-91B1-FB0B-F124-27FEAF6FD5C5}"/>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Identification of ARG and VF</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AB263477-F31A-55B4-75FF-775A2E8D2A59}"/>
              </a:ext>
            </a:extLst>
          </p:cNvPr>
          <p:cNvSpPr txBox="1">
            <a:spLocks/>
          </p:cNvSpPr>
          <p:nvPr/>
        </p:nvSpPr>
        <p:spPr>
          <a:xfrm>
            <a:off x="286421" y="1290082"/>
            <a:ext cx="9243690" cy="5263574"/>
          </a:xfrm>
          <a:prstGeom prst="rect">
            <a:avLst/>
          </a:prstGeom>
          <a:noFill/>
          <a:ln>
            <a:noFill/>
          </a:ln>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900" b="1" i="1" dirty="0">
                <a:latin typeface="Calibri" panose="020F0502020204030204" pitchFamily="34" charset="0"/>
                <a:ea typeface="Calibri" panose="020F0502020204030204" pitchFamily="34" charset="0"/>
              </a:rPr>
              <a:t> </a:t>
            </a:r>
            <a:r>
              <a:rPr lang="en-US" sz="2600" b="1" i="1" dirty="0">
                <a:latin typeface="Calibri" panose="020F0502020204030204" pitchFamily="34" charset="0"/>
                <a:ea typeface="Calibri" panose="020F0502020204030204" pitchFamily="34" charset="0"/>
              </a:rPr>
              <a:t>Identification of antimicrobial resistance genes (ARG)</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ARG identified from assembled genomes using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ABRicate</a:t>
            </a:r>
            <a:endPar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ResFinder</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CARD, </a:t>
            </a: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MegaRES</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AMRFinderPlus</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ARG-ANNOT</a:t>
            </a:r>
          </a:p>
          <a:p>
            <a:pPr lvl="1">
              <a:buSzPct val="75000"/>
              <a:buFont typeface="Wingdings" panose="05000000000000000000" pitchFamily="2" charset="2"/>
              <a:buChar char="§"/>
            </a:pPr>
            <a:endParaRPr lang="en-US" sz="22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Identification of virulence factors (VF)</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VF identified using VFDB tool (Chen et al., 2016) and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blastp</a:t>
            </a: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search against published comprehensive dataset of staphylococcal VF (Naushad et al., 2019)</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Best hit chosen based on H value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Fukiya</a:t>
            </a: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et al., 2004)</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Similarity between query protein sequence from database and assembled genomes</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30% cut-off for sequence similarity, 50% cut-off for query length coverage</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Select hit with highest H value</a:t>
            </a:r>
          </a:p>
          <a:p>
            <a:pPr lvl="1">
              <a:buSzPct val="75000"/>
              <a:buFont typeface="Wingdings" panose="05000000000000000000" pitchFamily="2" charset="2"/>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Categorization of VF factors</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Five functional categories (Naushad et al., 2019)</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Adherence, exoenzymes, host immune evasion, iron uptake and metabolism, toxins</a:t>
            </a: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11268" name="Picture 4" descr="Schematic representation of pJOR_blaZ plasmid identified from the MRSA... |  Download Scientific Diagram">
            <a:extLst>
              <a:ext uri="{FF2B5EF4-FFF2-40B4-BE49-F238E27FC236}">
                <a16:creationId xmlns:a16="http://schemas.microsoft.com/office/drawing/2014/main" id="{6C355DE1-3006-614F-10E9-767AC72C10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595" r="19547"/>
          <a:stretch/>
        </p:blipFill>
        <p:spPr bwMode="auto">
          <a:xfrm>
            <a:off x="9639300" y="1942048"/>
            <a:ext cx="2119720" cy="1897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A3884D-CDDB-0AA7-B478-1ED81E48AF48}"/>
              </a:ext>
            </a:extLst>
          </p:cNvPr>
          <p:cNvSpPr txBox="1"/>
          <p:nvPr/>
        </p:nvSpPr>
        <p:spPr>
          <a:xfrm>
            <a:off x="8626899" y="3884696"/>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Gaber et al., 2024</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272" name="Picture 8" descr="Coagulase test">
            <a:extLst>
              <a:ext uri="{FF2B5EF4-FFF2-40B4-BE49-F238E27FC236}">
                <a16:creationId xmlns:a16="http://schemas.microsoft.com/office/drawing/2014/main" id="{02F8E9A2-0A60-9D33-DA30-3AA2479D8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4300" y="4638595"/>
            <a:ext cx="1484720" cy="989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AA43FB-7F04-D06E-273B-2611558CA557}"/>
              </a:ext>
            </a:extLst>
          </p:cNvPr>
          <p:cNvSpPr txBox="1"/>
          <p:nvPr/>
        </p:nvSpPr>
        <p:spPr>
          <a:xfrm>
            <a:off x="8768840" y="5628408"/>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Vetbact.org</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674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2DEF46-BE8D-14C3-E86E-0F9BBB04D29C}"/>
              </a:ext>
            </a:extLst>
          </p:cNvPr>
          <p:cNvSpPr/>
          <p:nvPr/>
        </p:nvSpPr>
        <p:spPr>
          <a:xfrm>
            <a:off x="2941488" y="2967335"/>
            <a:ext cx="6309099" cy="1569660"/>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rPr>
              <a:t>M and M: chromogenes,</a:t>
            </a:r>
          </a:p>
          <a:p>
            <a:pPr algn="ctr"/>
            <a:r>
              <a:rPr lang="en-US" sz="4800" dirty="0">
                <a:ln w="0"/>
                <a:effectLst>
                  <a:outerShdw blurRad="38100" dist="19050" dir="2700000" algn="tl" rotWithShape="0">
                    <a:schemeClr val="dk1">
                      <a:alpha val="40000"/>
                    </a:schemeClr>
                  </a:outerShdw>
                </a:effectLst>
              </a:rPr>
              <a:t>Statistical analysis</a:t>
            </a:r>
          </a:p>
        </p:txBody>
      </p:sp>
    </p:spTree>
    <p:extLst>
      <p:ext uri="{BB962C8B-B14F-4D97-AF65-F5344CB8AC3E}">
        <p14:creationId xmlns:p14="http://schemas.microsoft.com/office/powerpoint/2010/main" val="3395844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599A4-B141-0B43-C789-296CE70D72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7002" y="1097280"/>
            <a:ext cx="7557995" cy="3782631"/>
          </a:xfrm>
          <a:prstGeom prst="rect">
            <a:avLst/>
          </a:prstGeom>
          <a:noFill/>
        </p:spPr>
      </p:pic>
    </p:spTree>
    <p:extLst>
      <p:ext uri="{BB962C8B-B14F-4D97-AF65-F5344CB8AC3E}">
        <p14:creationId xmlns:p14="http://schemas.microsoft.com/office/powerpoint/2010/main" val="3865311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F4B939D-0387-E900-10D3-2DE8461F029C}"/>
              </a:ext>
            </a:extLst>
          </p:cNvPr>
          <p:cNvGraphicFramePr>
            <a:graphicFrameLocks noGrp="1"/>
          </p:cNvGraphicFramePr>
          <p:nvPr>
            <p:extLst>
              <p:ext uri="{D42A27DB-BD31-4B8C-83A1-F6EECF244321}">
                <p14:modId xmlns:p14="http://schemas.microsoft.com/office/powerpoint/2010/main" val="3514488878"/>
              </p:ext>
            </p:extLst>
          </p:nvPr>
        </p:nvGraphicFramePr>
        <p:xfrm>
          <a:off x="838200" y="1618009"/>
          <a:ext cx="10515600" cy="2901193"/>
        </p:xfrm>
        <a:graphic>
          <a:graphicData uri="http://schemas.openxmlformats.org/drawingml/2006/table">
            <a:tbl>
              <a:tblPr firstRow="1" firstCol="1" bandRow="1"/>
              <a:tblGrid>
                <a:gridCol w="2225101">
                  <a:extLst>
                    <a:ext uri="{9D8B030D-6E8A-4147-A177-3AD203B41FA5}">
                      <a16:colId xmlns:a16="http://schemas.microsoft.com/office/drawing/2014/main" val="3530605006"/>
                    </a:ext>
                  </a:extLst>
                </a:gridCol>
                <a:gridCol w="3482767">
                  <a:extLst>
                    <a:ext uri="{9D8B030D-6E8A-4147-A177-3AD203B41FA5}">
                      <a16:colId xmlns:a16="http://schemas.microsoft.com/office/drawing/2014/main" val="1692984675"/>
                    </a:ext>
                  </a:extLst>
                </a:gridCol>
                <a:gridCol w="4807732">
                  <a:extLst>
                    <a:ext uri="{9D8B030D-6E8A-4147-A177-3AD203B41FA5}">
                      <a16:colId xmlns:a16="http://schemas.microsoft.com/office/drawing/2014/main" val="1214417388"/>
                    </a:ext>
                  </a:extLst>
                </a:gridCol>
              </a:tblGrid>
              <a:tr h="184150">
                <a:tc gridSpan="3">
                  <a:txBody>
                    <a:bodyPr/>
                    <a:lstStyle/>
                    <a:p>
                      <a:pPr marL="0" marR="0">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1. Diversity of RAPD types causing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persistently high and low SCC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intramammary infections</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by farm.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An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IMI was considered persistent if it had ≥ 2 quarter-day observations (from sequential sampling events approximately 30 days apart) and it was infected with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only for all quarter-day observations. Persistent IMI were then selected where all quarter-day observations had an associated SCC of ≥200,000 cells/mL or &lt;200,000 cells/</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mL.</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All isolates associated with each IMI were strain-typed using RAPD to ensure persistency; 74 out of 75 IMI were found to be caused by the same strain of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69821486"/>
                  </a:ext>
                </a:extLst>
              </a:tr>
              <a:tr h="257175">
                <a:tc>
                  <a:txBody>
                    <a:bodyPr/>
                    <a:lstStyle/>
                    <a:p>
                      <a:pPr marL="0" marR="0" algn="ctr">
                        <a:lnSpc>
                          <a:spcPct val="107000"/>
                        </a:lnSpc>
                        <a:spcBef>
                          <a:spcPts val="0"/>
                        </a:spcBef>
                        <a:spcAft>
                          <a:spcPts val="0"/>
                        </a:spcAf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Farm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persistent IMI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RAPD types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503774062"/>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65398771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2270317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526522777"/>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4234876119"/>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F</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270766967"/>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371818866"/>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H</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681952475"/>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70375398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J</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92647456"/>
                  </a:ext>
                </a:extLst>
              </a:tr>
            </a:tbl>
          </a:graphicData>
        </a:graphic>
      </p:graphicFrame>
    </p:spTree>
    <p:extLst>
      <p:ext uri="{BB962C8B-B14F-4D97-AF65-F5344CB8AC3E}">
        <p14:creationId xmlns:p14="http://schemas.microsoft.com/office/powerpoint/2010/main" val="289049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B0EA67E-ABD3-872E-47C3-C720ABB4CDB3}"/>
              </a:ext>
            </a:extLst>
          </p:cNvPr>
          <p:cNvGraphicFramePr>
            <a:graphicFrameLocks noGrp="1"/>
          </p:cNvGraphicFramePr>
          <p:nvPr>
            <p:extLst>
              <p:ext uri="{D42A27DB-BD31-4B8C-83A1-F6EECF244321}">
                <p14:modId xmlns:p14="http://schemas.microsoft.com/office/powerpoint/2010/main" val="1678587636"/>
              </p:ext>
            </p:extLst>
          </p:nvPr>
        </p:nvGraphicFramePr>
        <p:xfrm>
          <a:off x="3467739" y="1253329"/>
          <a:ext cx="5128506" cy="4351341"/>
        </p:xfrm>
        <a:graphic>
          <a:graphicData uri="http://schemas.openxmlformats.org/drawingml/2006/table">
            <a:tbl>
              <a:tblPr firstRow="1" firstCol="1" bandRow="1"/>
              <a:tblGrid>
                <a:gridCol w="1281852">
                  <a:extLst>
                    <a:ext uri="{9D8B030D-6E8A-4147-A177-3AD203B41FA5}">
                      <a16:colId xmlns:a16="http://schemas.microsoft.com/office/drawing/2014/main" val="3138027225"/>
                    </a:ext>
                  </a:extLst>
                </a:gridCol>
                <a:gridCol w="1281852">
                  <a:extLst>
                    <a:ext uri="{9D8B030D-6E8A-4147-A177-3AD203B41FA5}">
                      <a16:colId xmlns:a16="http://schemas.microsoft.com/office/drawing/2014/main" val="2902207830"/>
                    </a:ext>
                  </a:extLst>
                </a:gridCol>
                <a:gridCol w="1282401">
                  <a:extLst>
                    <a:ext uri="{9D8B030D-6E8A-4147-A177-3AD203B41FA5}">
                      <a16:colId xmlns:a16="http://schemas.microsoft.com/office/drawing/2014/main" val="1518433266"/>
                    </a:ext>
                  </a:extLst>
                </a:gridCol>
                <a:gridCol w="1282401">
                  <a:extLst>
                    <a:ext uri="{9D8B030D-6E8A-4147-A177-3AD203B41FA5}">
                      <a16:colId xmlns:a16="http://schemas.microsoft.com/office/drawing/2014/main" val="3012021255"/>
                    </a:ext>
                  </a:extLst>
                </a:gridCol>
              </a:tblGrid>
              <a:tr h="1513156">
                <a:tc gridSpan="4">
                  <a:txBody>
                    <a:bodyPr/>
                    <a:lstStyle/>
                    <a:p>
                      <a:pPr marL="0" marR="0">
                        <a:lnSpc>
                          <a:spcPct val="107000"/>
                        </a:lnSpc>
                        <a:spcBef>
                          <a:spcPts val="0"/>
                        </a:spcBef>
                        <a:spcAft>
                          <a:spcPts val="0"/>
                        </a:spcAft>
                      </a:pPr>
                      <a:r>
                        <a:rPr lang="en-US"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2. Number of </a:t>
                      </a:r>
                      <a:r>
                        <a:rPr lang="en-US" sz="10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 </a:t>
                      </a:r>
                      <a:r>
                        <a:rPr lang="en-US"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isolates associated</a:t>
                      </a:r>
                      <a:r>
                        <a:rPr lang="en-US" sz="10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persistent bovine intramammary infections belonging to each strain type (ST; as determined by multilocus sequence typing), stratified by SCC category. All isolates in the HIGH category come from IMI which had an SCC of ≥200,000 cells/mL associated with all quarter-day observations, and all isolates in the LOW category come from IMI which had an SCC of &lt;200,000 cells/mL associated with all quarter-day observations. A phylogenetic tree was constructed from concatenated nucleotide sequence data for the study isolates as well as 386 publicly-available concatenated MLST sequences for </a:t>
                      </a:r>
                      <a:r>
                        <a:rPr lang="en-US" sz="10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Study isolates which grouped together with a bootstrap value of ≥65% were classified as ST clusters.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0981722"/>
                  </a:ext>
                </a:extLst>
              </a:tr>
              <a:tr h="291255">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SCC category</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Strain type</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ST cluster</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No. isolates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1556366541"/>
                  </a:ext>
                </a:extLst>
              </a:tr>
              <a:tr h="296192">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4171492850"/>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2550710917"/>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87890988"/>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2977850799"/>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136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3418884364"/>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176*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3712067204"/>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177*</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2071096085"/>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644725265"/>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1666236878"/>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1009135024"/>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1459699095"/>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174*</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3638456171"/>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815570984"/>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3804619656"/>
                  </a:ext>
                </a:extLst>
              </a:tr>
              <a:tr h="160767">
                <a:tc gridSpan="4">
                  <a:txBody>
                    <a:bodyPr/>
                    <a:lstStyle/>
                    <a:p>
                      <a:pPr marL="0" marR="0">
                        <a:lnSpc>
                          <a:spcPct val="107000"/>
                        </a:lnSpc>
                        <a:spcBef>
                          <a:spcPts val="0"/>
                        </a:spcBef>
                        <a:spcAft>
                          <a:spcPts val="0"/>
                        </a:spcAft>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Indicates a novel strain type of </a:t>
                      </a:r>
                      <a:r>
                        <a:rPr lang="en-US" sz="10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not previously identified in </a:t>
                      </a:r>
                      <a:r>
                        <a:rPr lang="en-US" sz="1000" kern="100" dirty="0" err="1">
                          <a:effectLst/>
                          <a:latin typeface="Times New Roman" panose="02020603050405020304" pitchFamily="18" charset="0"/>
                          <a:ea typeface="Calibri" panose="020F0502020204030204" pitchFamily="34" charset="0"/>
                          <a:cs typeface="Times New Roman" panose="02020603050405020304" pitchFamily="18" charset="0"/>
                        </a:rPr>
                        <a:t>PubMLST</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2376270"/>
                  </a:ext>
                </a:extLst>
              </a:tr>
            </a:tbl>
          </a:graphicData>
        </a:graphic>
      </p:graphicFrame>
    </p:spTree>
    <p:extLst>
      <p:ext uri="{BB962C8B-B14F-4D97-AF65-F5344CB8AC3E}">
        <p14:creationId xmlns:p14="http://schemas.microsoft.com/office/powerpoint/2010/main" val="200555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736B181-60C7-88B9-F948-0205A44897A6}"/>
              </a:ext>
            </a:extLst>
          </p:cNvPr>
          <p:cNvGraphicFramePr>
            <a:graphicFrameLocks noGrp="1"/>
          </p:cNvGraphicFramePr>
          <p:nvPr>
            <p:extLst>
              <p:ext uri="{D42A27DB-BD31-4B8C-83A1-F6EECF244321}">
                <p14:modId xmlns:p14="http://schemas.microsoft.com/office/powerpoint/2010/main" val="688026071"/>
              </p:ext>
            </p:extLst>
          </p:nvPr>
        </p:nvGraphicFramePr>
        <p:xfrm>
          <a:off x="3838575" y="1668843"/>
          <a:ext cx="4514850" cy="3275013"/>
        </p:xfrm>
        <a:graphic>
          <a:graphicData uri="http://schemas.openxmlformats.org/drawingml/2006/table">
            <a:tbl>
              <a:tblPr firstRow="1" firstCol="1" bandRow="1"/>
              <a:tblGrid>
                <a:gridCol w="1033145">
                  <a:extLst>
                    <a:ext uri="{9D8B030D-6E8A-4147-A177-3AD203B41FA5}">
                      <a16:colId xmlns:a16="http://schemas.microsoft.com/office/drawing/2014/main" val="2435402745"/>
                    </a:ext>
                  </a:extLst>
                </a:gridCol>
                <a:gridCol w="1033145">
                  <a:extLst>
                    <a:ext uri="{9D8B030D-6E8A-4147-A177-3AD203B41FA5}">
                      <a16:colId xmlns:a16="http://schemas.microsoft.com/office/drawing/2014/main" val="3344956256"/>
                    </a:ext>
                  </a:extLst>
                </a:gridCol>
                <a:gridCol w="2448560">
                  <a:extLst>
                    <a:ext uri="{9D8B030D-6E8A-4147-A177-3AD203B41FA5}">
                      <a16:colId xmlns:a16="http://schemas.microsoft.com/office/drawing/2014/main" val="469961777"/>
                    </a:ext>
                  </a:extLst>
                </a:gridCol>
              </a:tblGrid>
              <a:tr h="337185">
                <a:tc gridSpan="3">
                  <a:txBody>
                    <a:bodyPr/>
                    <a:lstStyle/>
                    <a:p>
                      <a:pPr marL="0" marR="0">
                        <a:lnSpc>
                          <a:spcPct val="107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3. </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blaZ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gene carriage by strain type (as determined by multilocus sequence typing) and ST cluster for 30 </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isolates associated</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persistent bovine intramammary infections.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61432747"/>
                  </a:ext>
                </a:extLst>
              </a:tr>
              <a:tr h="411480">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Strain type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ST cluster</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Prop. isolates + for </a:t>
                      </a:r>
                      <a:r>
                        <a:rPr lang="en-US" sz="1200" i="1" kern="100">
                          <a:effectLst/>
                          <a:latin typeface="Times New Roman" panose="02020603050405020304" pitchFamily="18" charset="0"/>
                          <a:ea typeface="Calibri" panose="020F0502020204030204" pitchFamily="34" charset="0"/>
                          <a:cs typeface="Times New Roman" panose="02020603050405020304" pitchFamily="18" charset="0"/>
                        </a:rPr>
                        <a:t>blaZ </a:t>
                      </a: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469225268"/>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4/9 (44%)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349090054"/>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49207042"/>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52911541"/>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27469561"/>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689124932"/>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402932370"/>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793965358"/>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184309454"/>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0214386"/>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606023070"/>
                  </a:ext>
                </a:extLst>
              </a:tr>
            </a:tbl>
          </a:graphicData>
        </a:graphic>
      </p:graphicFrame>
    </p:spTree>
    <p:extLst>
      <p:ext uri="{BB962C8B-B14F-4D97-AF65-F5344CB8AC3E}">
        <p14:creationId xmlns:p14="http://schemas.microsoft.com/office/powerpoint/2010/main" val="3141668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35F6346-21BF-F380-F5A0-31132A5F9FDC}"/>
              </a:ext>
            </a:extLst>
          </p:cNvPr>
          <p:cNvGraphicFramePr>
            <a:graphicFrameLocks noGrp="1"/>
          </p:cNvGraphicFramePr>
          <p:nvPr>
            <p:extLst>
              <p:ext uri="{D42A27DB-BD31-4B8C-83A1-F6EECF244321}">
                <p14:modId xmlns:p14="http://schemas.microsoft.com/office/powerpoint/2010/main" val="1837566021"/>
              </p:ext>
            </p:extLst>
          </p:nvPr>
        </p:nvGraphicFramePr>
        <p:xfrm>
          <a:off x="2670242" y="422334"/>
          <a:ext cx="6851515" cy="6013331"/>
        </p:xfrm>
        <a:graphic>
          <a:graphicData uri="http://schemas.openxmlformats.org/drawingml/2006/table">
            <a:tbl>
              <a:tblPr firstRow="1" firstCol="1" bandRow="1"/>
              <a:tblGrid>
                <a:gridCol w="1385376">
                  <a:extLst>
                    <a:ext uri="{9D8B030D-6E8A-4147-A177-3AD203B41FA5}">
                      <a16:colId xmlns:a16="http://schemas.microsoft.com/office/drawing/2014/main" val="1791560062"/>
                    </a:ext>
                  </a:extLst>
                </a:gridCol>
                <a:gridCol w="3094144">
                  <a:extLst>
                    <a:ext uri="{9D8B030D-6E8A-4147-A177-3AD203B41FA5}">
                      <a16:colId xmlns:a16="http://schemas.microsoft.com/office/drawing/2014/main" val="273203320"/>
                    </a:ext>
                  </a:extLst>
                </a:gridCol>
                <a:gridCol w="687891">
                  <a:extLst>
                    <a:ext uri="{9D8B030D-6E8A-4147-A177-3AD203B41FA5}">
                      <a16:colId xmlns:a16="http://schemas.microsoft.com/office/drawing/2014/main" val="2763960781"/>
                    </a:ext>
                  </a:extLst>
                </a:gridCol>
                <a:gridCol w="842737">
                  <a:extLst>
                    <a:ext uri="{9D8B030D-6E8A-4147-A177-3AD203B41FA5}">
                      <a16:colId xmlns:a16="http://schemas.microsoft.com/office/drawing/2014/main" val="2783450025"/>
                    </a:ext>
                  </a:extLst>
                </a:gridCol>
                <a:gridCol w="841367">
                  <a:extLst>
                    <a:ext uri="{9D8B030D-6E8A-4147-A177-3AD203B41FA5}">
                      <a16:colId xmlns:a16="http://schemas.microsoft.com/office/drawing/2014/main" val="604958126"/>
                    </a:ext>
                  </a:extLst>
                </a:gridCol>
              </a:tblGrid>
              <a:tr h="391204">
                <a:tc gridSpan="5">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Table 4. Presence of potential virulence factors and related genes for 30 </a:t>
                      </a: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stratified by SCC category. </a:t>
                      </a:r>
                      <a:r>
                        <a:rPr lang="en-US" sz="3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isolates in the HIGH category (n = 15) come from IMI which had an SCC of ≥200,000 cells/mL associated with all quarter-day observations, and all isolates in the LOW (n = 15) category come from IMI which had an SCC of &lt;200,000 cells/mL associated with all quarter-day observations. Grouping scheme adapted from Naushad et al., 2019. Bolded virulence factors with an asterisk represent related genes that were unique to an SCC category.</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3031153"/>
                  </a:ext>
                </a:extLst>
              </a:tr>
              <a:tr h="121811">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of virulence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gridSpan="2">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SCC category</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72950573"/>
                  </a:ext>
                </a:extLst>
              </a:tr>
              <a:tr h="131747">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Adherence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Virulence factor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Related genes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3276489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Autolysin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atl</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72761285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Biofilm-associated surface protein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bap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 (93.3)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5071273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Fibronectin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fnbA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7828148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Fibronectin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fnbB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27263790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sdrC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6756431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sdrD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66508095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sdrE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39558316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sdrG</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445865993"/>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Host immune evasion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38324284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704251983"/>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capJ</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55836517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29928588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capO</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9010833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448284522"/>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complement inhibitor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scn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578222372"/>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Iron uptake and metabolism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2355855380"/>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624657036"/>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0026297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5036312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isdF</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72746014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isdG</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35401574"/>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isdI</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889129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B synthesis-related genes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sbnA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93674893"/>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42092080"/>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19340647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46531815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19514739"/>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22311371"/>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00678388"/>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882544070"/>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Exoenzymes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252820851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Adenosine synthase 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adsA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0357924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Aureolysin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aur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4645618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Staphylocoagulase*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coa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3138198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Lipase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geh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165305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Lipase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lip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91496079"/>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Thermonuclease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nuc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161409499"/>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von Willebrand factor-binding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vWbp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17047304"/>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Exotoxins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36955579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52047513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2935469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86047669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83678407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(66.7)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80447468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2442865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91739814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94779131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49129762"/>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70135722"/>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40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set40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941370071"/>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55369477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39221275"/>
                  </a:ext>
                </a:extLst>
              </a:tr>
              <a:tr h="131747">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Phenol             soluble modulins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3540300136"/>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642526229"/>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PSMB2</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742245885"/>
                  </a:ext>
                </a:extLst>
              </a:tr>
              <a:tr h="75481">
                <a:tc>
                  <a:txBody>
                    <a:bodyPr/>
                    <a:lstStyle/>
                    <a:p>
                      <a:pPr marL="0" marR="0" algn="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5608331"/>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445175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797861085"/>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150078729"/>
                  </a:ext>
                </a:extLst>
              </a:tr>
              <a:tr h="78084">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Hemolysins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041019251"/>
                  </a:ext>
                </a:extLst>
              </a:tr>
              <a:tr h="78084">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β-hemolysin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hlb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518534998"/>
                  </a:ext>
                </a:extLst>
              </a:tr>
              <a:tr h="78084">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Exfoliative toxins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151156437"/>
                  </a:ext>
                </a:extLst>
              </a:tr>
              <a:tr h="78084">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Exfoliative toxin type 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etc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0440211"/>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95051211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esaA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170125784"/>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esaB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10528072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26752184"/>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02931968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03371467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esxA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76122490"/>
                  </a:ext>
                </a:extLst>
              </a:tr>
            </a:tbl>
          </a:graphicData>
        </a:graphic>
      </p:graphicFrame>
    </p:spTree>
    <p:extLst>
      <p:ext uri="{BB962C8B-B14F-4D97-AF65-F5344CB8AC3E}">
        <p14:creationId xmlns:p14="http://schemas.microsoft.com/office/powerpoint/2010/main" val="180596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29774BF-2EC9-49D1-A514-878331E3D0EA}"/>
              </a:ext>
            </a:extLst>
          </p:cNvPr>
          <p:cNvGrpSpPr/>
          <p:nvPr/>
        </p:nvGrpSpPr>
        <p:grpSpPr>
          <a:xfrm>
            <a:off x="6557937" y="1360137"/>
            <a:ext cx="3677662" cy="2571070"/>
            <a:chOff x="6671971" y="1892720"/>
            <a:chExt cx="4729730" cy="3278265"/>
          </a:xfrm>
        </p:grpSpPr>
        <p:pic>
          <p:nvPicPr>
            <p:cNvPr id="2" name="Picture 2" descr="Image result for stony pond farm 336 emch rd">
              <a:extLst>
                <a:ext uri="{FF2B5EF4-FFF2-40B4-BE49-F238E27FC236}">
                  <a16:creationId xmlns:a16="http://schemas.microsoft.com/office/drawing/2014/main" id="{D2940343-A6C9-4785-91B4-8833EADDF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971" y="1892720"/>
              <a:ext cx="4608840" cy="3072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E4CC45-4E93-4A1D-B9C7-922EBEFCD6BE}"/>
                </a:ext>
              </a:extLst>
            </p:cNvPr>
            <p:cNvSpPr txBox="1"/>
            <p:nvPr/>
          </p:nvSpPr>
          <p:spPr>
            <a:xfrm>
              <a:off x="9505241" y="4935525"/>
              <a:ext cx="1896460" cy="2354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rPr>
                <a:t>M. Webb</a:t>
              </a:r>
            </a:p>
          </p:txBody>
        </p:sp>
      </p:grpSp>
      <p:sp>
        <p:nvSpPr>
          <p:cNvPr id="6" name="Title 1">
            <a:extLst>
              <a:ext uri="{FF2B5EF4-FFF2-40B4-BE49-F238E27FC236}">
                <a16:creationId xmlns:a16="http://schemas.microsoft.com/office/drawing/2014/main" id="{9192B025-416A-B3EE-6570-F2048879E2B0}"/>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Study overview</a:t>
            </a:r>
          </a:p>
        </p:txBody>
      </p:sp>
      <p:sp>
        <p:nvSpPr>
          <p:cNvPr id="7" name="Content Placeholder 3">
            <a:extLst>
              <a:ext uri="{FF2B5EF4-FFF2-40B4-BE49-F238E27FC236}">
                <a16:creationId xmlns:a16="http://schemas.microsoft.com/office/drawing/2014/main" id="{C6B57FFE-F51D-69FA-DFDB-EFAFFE624F22}"/>
              </a:ext>
            </a:extLst>
          </p:cNvPr>
          <p:cNvSpPr txBox="1">
            <a:spLocks/>
          </p:cNvSpPr>
          <p:nvPr/>
        </p:nvSpPr>
        <p:spPr>
          <a:xfrm>
            <a:off x="2050401" y="4060612"/>
            <a:ext cx="8091197" cy="2210879"/>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a:lnSpc>
                <a:spcPct val="100000"/>
              </a:lnSpc>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Inclusion criteria for 10 herds:</a:t>
            </a:r>
          </a:p>
          <a:p>
            <a:pPr lvl="1">
              <a:lnSpc>
                <a:spcPct val="100000"/>
              </a:lnSpc>
              <a:buSzPct val="75000"/>
              <a:buFont typeface="Wingdings" panose="05000000000000000000" pitchFamily="2" charset="2"/>
              <a:buChar char="§"/>
            </a:pPr>
            <a:r>
              <a:rPr lang="en-US" sz="2000" i="1" dirty="0">
                <a:solidFill>
                  <a:sysClr val="windowText" lastClr="000000"/>
                </a:solidFill>
                <a:latin typeface="Calibri" panose="020F0502020204030204"/>
              </a:rPr>
              <a:t>Certified organic dairy</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Milking between 35 and 120 cows</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Utilizing a tiestall with shavings OR a bedded pack system</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2" name="Picture 4" descr="A cow walks a snow-covered field.">
            <a:extLst>
              <a:ext uri="{FF2B5EF4-FFF2-40B4-BE49-F238E27FC236}">
                <a16:creationId xmlns:a16="http://schemas.microsoft.com/office/drawing/2014/main" id="{CD826AE8-E006-28A5-37DA-A4B6CB57FA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85"/>
          <a:stretch/>
        </p:blipFill>
        <p:spPr bwMode="auto">
          <a:xfrm>
            <a:off x="2095323" y="1360137"/>
            <a:ext cx="4000677" cy="24038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2377B46-E562-18BD-A5FE-15680993140D}"/>
              </a:ext>
            </a:extLst>
          </p:cNvPr>
          <p:cNvSpPr txBox="1"/>
          <p:nvPr/>
        </p:nvSpPr>
        <p:spPr>
          <a:xfrm>
            <a:off x="4718988" y="3732828"/>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prstClr val="black"/>
                </a:solidFill>
                <a:latin typeface="Calibri" panose="020F0502020204030204"/>
              </a:rPr>
              <a:t>O</a:t>
            </a:r>
            <a:r>
              <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rPr>
              <a:t>rganicvalley.coop</a:t>
            </a:r>
          </a:p>
        </p:txBody>
      </p:sp>
    </p:spTree>
    <p:extLst>
      <p:ext uri="{BB962C8B-B14F-4D97-AF65-F5344CB8AC3E}">
        <p14:creationId xmlns:p14="http://schemas.microsoft.com/office/powerpoint/2010/main" val="4290808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65EC3C-F676-05EA-17A1-5B131C3B9C03}"/>
              </a:ext>
            </a:extLst>
          </p:cNvPr>
          <p:cNvGrpSpPr/>
          <p:nvPr/>
        </p:nvGrpSpPr>
        <p:grpSpPr>
          <a:xfrm>
            <a:off x="2399653" y="931451"/>
            <a:ext cx="7392693" cy="5861894"/>
            <a:chOff x="2299854" y="931451"/>
            <a:chExt cx="7392693" cy="5861894"/>
          </a:xfrm>
        </p:grpSpPr>
        <p:grpSp>
          <p:nvGrpSpPr>
            <p:cNvPr id="23" name="Group 22">
              <a:extLst>
                <a:ext uri="{FF2B5EF4-FFF2-40B4-BE49-F238E27FC236}">
                  <a16:creationId xmlns:a16="http://schemas.microsoft.com/office/drawing/2014/main" id="{E127CE13-8FDE-8FF6-09A6-0701CFB5ECF0}"/>
                </a:ext>
              </a:extLst>
            </p:cNvPr>
            <p:cNvGrpSpPr/>
            <p:nvPr/>
          </p:nvGrpSpPr>
          <p:grpSpPr>
            <a:xfrm>
              <a:off x="2299854" y="1306945"/>
              <a:ext cx="7315200" cy="5486400"/>
              <a:chOff x="2438400" y="1554210"/>
              <a:chExt cx="7315200" cy="5486400"/>
            </a:xfrm>
          </p:grpSpPr>
          <p:pic>
            <p:nvPicPr>
              <p:cNvPr id="9" name="Picture 8">
                <a:extLst>
                  <a:ext uri="{FF2B5EF4-FFF2-40B4-BE49-F238E27FC236}">
                    <a16:creationId xmlns:a16="http://schemas.microsoft.com/office/drawing/2014/main" id="{1A749382-3FD1-073D-4A14-49261A7BB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54210"/>
                <a:ext cx="7315200" cy="5486400"/>
              </a:xfrm>
              <a:prstGeom prst="rect">
                <a:avLst/>
              </a:prstGeom>
            </p:spPr>
          </p:pic>
          <p:sp>
            <p:nvSpPr>
              <p:cNvPr id="10" name="TextBox 9">
                <a:extLst>
                  <a:ext uri="{FF2B5EF4-FFF2-40B4-BE49-F238E27FC236}">
                    <a16:creationId xmlns:a16="http://schemas.microsoft.com/office/drawing/2014/main" id="{ECC211B8-BAE1-8A8E-0492-9B5EDD17327E}"/>
                  </a:ext>
                </a:extLst>
              </p:cNvPr>
              <p:cNvSpPr txBox="1"/>
              <p:nvPr/>
            </p:nvSpPr>
            <p:spPr>
              <a:xfrm>
                <a:off x="4795433" y="3184962"/>
                <a:ext cx="1403269" cy="523220"/>
              </a:xfrm>
              <a:prstGeom prst="rect">
                <a:avLst/>
              </a:prstGeom>
              <a:noFill/>
            </p:spPr>
            <p:txBody>
              <a:bodyPr wrap="square" rtlCol="0">
                <a:spAutoFit/>
              </a:bodyPr>
              <a:lstStyle/>
              <a:p>
                <a:r>
                  <a:rPr lang="en-US" sz="2800" b="1" dirty="0">
                    <a:ln>
                      <a:solidFill>
                        <a:schemeClr val="tx1"/>
                      </a:solidFill>
                    </a:ln>
                    <a:latin typeface="Arial" panose="020B0604020202020204" pitchFamily="34" charset="0"/>
                    <a:cs typeface="Arial" panose="020B0604020202020204" pitchFamily="34" charset="0"/>
                  </a:rPr>
                  <a:t>n = 9</a:t>
                </a:r>
              </a:p>
            </p:txBody>
          </p:sp>
          <p:sp>
            <p:nvSpPr>
              <p:cNvPr id="11" name="TextBox 10">
                <a:extLst>
                  <a:ext uri="{FF2B5EF4-FFF2-40B4-BE49-F238E27FC236}">
                    <a16:creationId xmlns:a16="http://schemas.microsoft.com/office/drawing/2014/main" id="{47606134-819F-37C7-F51C-0F23A4CC9C79}"/>
                  </a:ext>
                </a:extLst>
              </p:cNvPr>
              <p:cNvSpPr txBox="1"/>
              <p:nvPr/>
            </p:nvSpPr>
            <p:spPr>
              <a:xfrm>
                <a:off x="4795434" y="4812251"/>
                <a:ext cx="1403269" cy="523220"/>
              </a:xfrm>
              <a:prstGeom prst="rect">
                <a:avLst/>
              </a:prstGeom>
              <a:noFill/>
            </p:spPr>
            <p:txBody>
              <a:bodyPr wrap="square" rtlCol="0">
                <a:spAutoFit/>
              </a:bodyPr>
              <a:lstStyle/>
              <a:p>
                <a:r>
                  <a:rPr lang="en-US" sz="2800" b="1" dirty="0">
                    <a:ln w="3175">
                      <a:solidFill>
                        <a:schemeClr val="tx1"/>
                      </a:solidFill>
                    </a:ln>
                    <a:solidFill>
                      <a:schemeClr val="bg1">
                        <a:lumMod val="95000"/>
                      </a:schemeClr>
                    </a:solidFill>
                    <a:latin typeface="Arial" panose="020B0604020202020204" pitchFamily="34" charset="0"/>
                    <a:cs typeface="Arial" panose="020B0604020202020204" pitchFamily="34" charset="0"/>
                  </a:rPr>
                  <a:t>n = 11</a:t>
                </a:r>
              </a:p>
            </p:txBody>
          </p:sp>
          <p:sp>
            <p:nvSpPr>
              <p:cNvPr id="12" name="TextBox 11">
                <a:extLst>
                  <a:ext uri="{FF2B5EF4-FFF2-40B4-BE49-F238E27FC236}">
                    <a16:creationId xmlns:a16="http://schemas.microsoft.com/office/drawing/2014/main" id="{1C782CA1-615E-0CDD-CD15-ABFD7CBE1465}"/>
                  </a:ext>
                </a:extLst>
              </p:cNvPr>
              <p:cNvSpPr txBox="1"/>
              <p:nvPr/>
            </p:nvSpPr>
            <p:spPr>
              <a:xfrm>
                <a:off x="7701848" y="3163817"/>
                <a:ext cx="1403269" cy="523220"/>
              </a:xfrm>
              <a:prstGeom prst="rect">
                <a:avLst/>
              </a:prstGeom>
              <a:noFill/>
            </p:spPr>
            <p:txBody>
              <a:bodyPr wrap="square" rtlCol="0">
                <a:spAutoFit/>
              </a:bodyPr>
              <a:lstStyle/>
              <a:p>
                <a:r>
                  <a:rPr lang="en-US" sz="2800" b="1" dirty="0">
                    <a:ln>
                      <a:solidFill>
                        <a:schemeClr val="tx1"/>
                      </a:solidFill>
                    </a:ln>
                    <a:latin typeface="Arial" panose="020B0604020202020204" pitchFamily="34" charset="0"/>
                    <a:cs typeface="Arial" panose="020B0604020202020204" pitchFamily="34" charset="0"/>
                  </a:rPr>
                  <a:t>n = 6</a:t>
                </a:r>
              </a:p>
            </p:txBody>
          </p:sp>
          <p:sp>
            <p:nvSpPr>
              <p:cNvPr id="13" name="TextBox 12">
                <a:extLst>
                  <a:ext uri="{FF2B5EF4-FFF2-40B4-BE49-F238E27FC236}">
                    <a16:creationId xmlns:a16="http://schemas.microsoft.com/office/drawing/2014/main" id="{C5E8F904-A084-BA54-43E8-6102B8DA934D}"/>
                  </a:ext>
                </a:extLst>
              </p:cNvPr>
              <p:cNvSpPr txBox="1"/>
              <p:nvPr/>
            </p:nvSpPr>
            <p:spPr>
              <a:xfrm>
                <a:off x="7701849" y="5082125"/>
                <a:ext cx="1403269" cy="523220"/>
              </a:xfrm>
              <a:prstGeom prst="rect">
                <a:avLst/>
              </a:prstGeom>
              <a:noFill/>
            </p:spPr>
            <p:txBody>
              <a:bodyPr wrap="square" rtlCol="0">
                <a:spAutoFit/>
              </a:bodyPr>
              <a:lstStyle/>
              <a:p>
                <a:r>
                  <a:rPr lang="en-US" sz="2800" b="1" dirty="0">
                    <a:ln w="3175">
                      <a:solidFill>
                        <a:schemeClr val="tx1"/>
                      </a:solidFill>
                    </a:ln>
                    <a:solidFill>
                      <a:schemeClr val="bg1">
                        <a:lumMod val="95000"/>
                      </a:schemeClr>
                    </a:solidFill>
                    <a:latin typeface="Arial" panose="020B0604020202020204" pitchFamily="34" charset="0"/>
                    <a:cs typeface="Arial" panose="020B0604020202020204" pitchFamily="34" charset="0"/>
                  </a:rPr>
                  <a:t>n = 4</a:t>
                </a:r>
              </a:p>
            </p:txBody>
          </p:sp>
          <p:sp>
            <p:nvSpPr>
              <p:cNvPr id="15" name="TextBox 14">
                <a:extLst>
                  <a:ext uri="{FF2B5EF4-FFF2-40B4-BE49-F238E27FC236}">
                    <a16:creationId xmlns:a16="http://schemas.microsoft.com/office/drawing/2014/main" id="{E76B986C-8804-AD25-2F0F-9BF6BBF8ACE6}"/>
                  </a:ext>
                </a:extLst>
              </p:cNvPr>
              <p:cNvSpPr txBox="1"/>
              <p:nvPr/>
            </p:nvSpPr>
            <p:spPr>
              <a:xfrm>
                <a:off x="4879293" y="2096751"/>
                <a:ext cx="1403269" cy="461665"/>
              </a:xfrm>
              <a:prstGeom prst="rect">
                <a:avLst/>
              </a:prstGeom>
              <a:solidFill>
                <a:schemeClr val="bg1"/>
              </a:solidFill>
            </p:spPr>
            <p:txBody>
              <a:bodyPr wrap="square" rtlCol="0">
                <a:spAutoFit/>
              </a:bodyPr>
              <a:lstStyle/>
              <a:p>
                <a:r>
                  <a:rPr lang="en-US" sz="2400" i="1" dirty="0" err="1">
                    <a:ln>
                      <a:solidFill>
                        <a:schemeClr val="tx1"/>
                      </a:solidFill>
                    </a:ln>
                    <a:latin typeface="Arial" panose="020B0604020202020204" pitchFamily="34" charset="0"/>
                    <a:cs typeface="Arial" panose="020B0604020202020204" pitchFamily="34" charset="0"/>
                  </a:rPr>
                  <a:t>blaZ</a:t>
                </a:r>
                <a:r>
                  <a:rPr lang="en-US" sz="2400" i="1" dirty="0">
                    <a:ln>
                      <a:solidFill>
                        <a:schemeClr val="tx1"/>
                      </a:solidFill>
                    </a:ln>
                    <a:latin typeface="Arial" panose="020B0604020202020204" pitchFamily="34" charset="0"/>
                    <a:cs typeface="Arial" panose="020B0604020202020204" pitchFamily="34" charset="0"/>
                  </a:rPr>
                  <a:t> </a:t>
                </a:r>
                <a:r>
                  <a:rPr lang="en-US" sz="2400" dirty="0">
                    <a:ln>
                      <a:solidFill>
                        <a:schemeClr val="tx1"/>
                      </a:solidFill>
                    </a:ln>
                    <a:latin typeface="Arial" panose="020B0604020202020204" pitchFamily="34" charset="0"/>
                    <a:cs typeface="Arial" panose="020B0604020202020204" pitchFamily="34" charset="0"/>
                  </a:rPr>
                  <a:t>-</a:t>
                </a:r>
                <a:endParaRPr lang="en-US" sz="2400" i="1" dirty="0">
                  <a:ln>
                    <a:solidFill>
                      <a:schemeClr val="tx1"/>
                    </a:solidFill>
                  </a:ln>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631EE13-E3F1-C320-ABBE-2099595679AE}"/>
                  </a:ext>
                </a:extLst>
              </p:cNvPr>
              <p:cNvSpPr txBox="1"/>
              <p:nvPr/>
            </p:nvSpPr>
            <p:spPr>
              <a:xfrm>
                <a:off x="7726791" y="2145228"/>
                <a:ext cx="1403269" cy="461665"/>
              </a:xfrm>
              <a:prstGeom prst="rect">
                <a:avLst/>
              </a:prstGeom>
              <a:solidFill>
                <a:schemeClr val="bg1"/>
              </a:solidFill>
            </p:spPr>
            <p:txBody>
              <a:bodyPr wrap="square" rtlCol="0">
                <a:spAutoFit/>
              </a:bodyPr>
              <a:lstStyle/>
              <a:p>
                <a:r>
                  <a:rPr lang="en-US" sz="2400" i="1" dirty="0" err="1">
                    <a:ln>
                      <a:solidFill>
                        <a:schemeClr val="tx1"/>
                      </a:solidFill>
                    </a:ln>
                    <a:latin typeface="Arial" panose="020B0604020202020204" pitchFamily="34" charset="0"/>
                    <a:cs typeface="Arial" panose="020B0604020202020204" pitchFamily="34" charset="0"/>
                  </a:rPr>
                  <a:t>blaZ</a:t>
                </a:r>
                <a:r>
                  <a:rPr lang="en-US" sz="2400" i="1" dirty="0">
                    <a:ln>
                      <a:solidFill>
                        <a:schemeClr val="tx1"/>
                      </a:solidFill>
                    </a:ln>
                    <a:latin typeface="Arial" panose="020B0604020202020204" pitchFamily="34" charset="0"/>
                    <a:cs typeface="Arial" panose="020B0604020202020204" pitchFamily="34" charset="0"/>
                  </a:rPr>
                  <a:t> </a:t>
                </a:r>
                <a:r>
                  <a:rPr lang="en-US" sz="2400" dirty="0">
                    <a:ln>
                      <a:solidFill>
                        <a:schemeClr val="tx1"/>
                      </a:solidFill>
                    </a:ln>
                    <a:latin typeface="Arial" panose="020B0604020202020204" pitchFamily="34" charset="0"/>
                    <a:cs typeface="Arial" panose="020B0604020202020204" pitchFamily="34" charset="0"/>
                  </a:rPr>
                  <a:t>+</a:t>
                </a:r>
                <a:endParaRPr lang="en-US" sz="2400" i="1" dirty="0">
                  <a:ln>
                    <a:solidFill>
                      <a:schemeClr val="tx1"/>
                    </a:solidFill>
                  </a:ln>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0997AD9-22E8-158F-B8AA-AA23509DD0DA}"/>
                  </a:ext>
                </a:extLst>
              </p:cNvPr>
              <p:cNvSpPr txBox="1"/>
              <p:nvPr/>
            </p:nvSpPr>
            <p:spPr>
              <a:xfrm rot="16200000">
                <a:off x="2703429" y="4551031"/>
                <a:ext cx="1403269" cy="461665"/>
              </a:xfrm>
              <a:prstGeom prst="rect">
                <a:avLst/>
              </a:prstGeom>
              <a:solidFill>
                <a:schemeClr val="bg1"/>
              </a:solidFill>
            </p:spPr>
            <p:txBody>
              <a:bodyPr wrap="square" rtlCol="0">
                <a:spAutoFit/>
              </a:bodyPr>
              <a:lstStyle/>
              <a:p>
                <a:r>
                  <a:rPr lang="en-US" sz="2400" dirty="0">
                    <a:ln>
                      <a:solidFill>
                        <a:schemeClr val="tx1"/>
                      </a:solidFill>
                    </a:ln>
                    <a:latin typeface="Arial" panose="020B0604020202020204" pitchFamily="34" charset="0"/>
                    <a:cs typeface="Arial" panose="020B0604020202020204" pitchFamily="34" charset="0"/>
                  </a:rPr>
                  <a:t>Low</a:t>
                </a:r>
              </a:p>
            </p:txBody>
          </p:sp>
          <p:sp>
            <p:nvSpPr>
              <p:cNvPr id="18" name="TextBox 17">
                <a:extLst>
                  <a:ext uri="{FF2B5EF4-FFF2-40B4-BE49-F238E27FC236}">
                    <a16:creationId xmlns:a16="http://schemas.microsoft.com/office/drawing/2014/main" id="{4F9B45BB-7D38-0650-E956-3EE03BD2528C}"/>
                  </a:ext>
                </a:extLst>
              </p:cNvPr>
              <p:cNvSpPr txBox="1"/>
              <p:nvPr/>
            </p:nvSpPr>
            <p:spPr>
              <a:xfrm rot="16200000">
                <a:off x="2685903" y="2801387"/>
                <a:ext cx="1403269" cy="461665"/>
              </a:xfrm>
              <a:prstGeom prst="rect">
                <a:avLst/>
              </a:prstGeom>
              <a:solidFill>
                <a:schemeClr val="bg1"/>
              </a:solidFill>
            </p:spPr>
            <p:txBody>
              <a:bodyPr wrap="square" rtlCol="0">
                <a:spAutoFit/>
              </a:bodyPr>
              <a:lstStyle/>
              <a:p>
                <a:r>
                  <a:rPr lang="en-US" sz="2400" dirty="0">
                    <a:ln>
                      <a:solidFill>
                        <a:schemeClr val="tx1"/>
                      </a:solidFill>
                    </a:ln>
                    <a:latin typeface="Arial" panose="020B0604020202020204" pitchFamily="34" charset="0"/>
                    <a:cs typeface="Arial" panose="020B0604020202020204" pitchFamily="34" charset="0"/>
                  </a:rPr>
                  <a:t>High</a:t>
                </a:r>
              </a:p>
            </p:txBody>
          </p:sp>
          <p:sp>
            <p:nvSpPr>
              <p:cNvPr id="19" name="TextBox 18">
                <a:extLst>
                  <a:ext uri="{FF2B5EF4-FFF2-40B4-BE49-F238E27FC236}">
                    <a16:creationId xmlns:a16="http://schemas.microsoft.com/office/drawing/2014/main" id="{C452BB10-413E-01E4-8C84-6B4770CDB4FC}"/>
                  </a:ext>
                </a:extLst>
              </p:cNvPr>
              <p:cNvSpPr txBox="1"/>
              <p:nvPr/>
            </p:nvSpPr>
            <p:spPr>
              <a:xfrm rot="16200000">
                <a:off x="1531152" y="3818619"/>
                <a:ext cx="2515274" cy="523220"/>
              </a:xfrm>
              <a:prstGeom prst="rect">
                <a:avLst/>
              </a:prstGeom>
              <a:solidFill>
                <a:schemeClr val="bg1"/>
              </a:solidFill>
            </p:spPr>
            <p:txBody>
              <a:bodyPr wrap="square" rtlCol="0">
                <a:spAutoFit/>
              </a:bodyPr>
              <a:lstStyle/>
              <a:p>
                <a:r>
                  <a:rPr lang="en-US" sz="2800" dirty="0">
                    <a:ln>
                      <a:solidFill>
                        <a:schemeClr val="tx1"/>
                      </a:solidFill>
                    </a:ln>
                    <a:latin typeface="Arial" panose="020B0604020202020204" pitchFamily="34" charset="0"/>
                    <a:cs typeface="Arial" panose="020B0604020202020204" pitchFamily="34" charset="0"/>
                  </a:rPr>
                  <a:t>SCC category</a:t>
                </a:r>
              </a:p>
            </p:txBody>
          </p:sp>
          <p:sp>
            <p:nvSpPr>
              <p:cNvPr id="20" name="Rectangle 19">
                <a:extLst>
                  <a:ext uri="{FF2B5EF4-FFF2-40B4-BE49-F238E27FC236}">
                    <a16:creationId xmlns:a16="http://schemas.microsoft.com/office/drawing/2014/main" id="{7B1CB052-64C6-7866-F01A-6DD35B0E0F98}"/>
                  </a:ext>
                </a:extLst>
              </p:cNvPr>
              <p:cNvSpPr/>
              <p:nvPr/>
            </p:nvSpPr>
            <p:spPr>
              <a:xfrm>
                <a:off x="4826992" y="6253506"/>
                <a:ext cx="2743422" cy="327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C6CCE99-BF3A-243D-C724-6F9C6DE40692}"/>
                  </a:ext>
                </a:extLst>
              </p:cNvPr>
              <p:cNvSpPr/>
              <p:nvPr/>
            </p:nvSpPr>
            <p:spPr>
              <a:xfrm>
                <a:off x="3839292" y="1619228"/>
                <a:ext cx="5134391"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89E7AC87-7D8D-C6C1-FEB3-85BAFD2FC7C3}"/>
                </a:ext>
              </a:extLst>
            </p:cNvPr>
            <p:cNvSpPr txBox="1"/>
            <p:nvPr/>
          </p:nvSpPr>
          <p:spPr>
            <a:xfrm>
              <a:off x="2843335" y="931451"/>
              <a:ext cx="6849212" cy="584775"/>
            </a:xfrm>
            <a:prstGeom prst="rect">
              <a:avLst/>
            </a:prstGeom>
            <a:solidFill>
              <a:schemeClr val="bg1"/>
            </a:solidFill>
          </p:spPr>
          <p:txBody>
            <a:bodyPr wrap="square" rtlCol="0">
              <a:spAutoFit/>
            </a:bodyPr>
            <a:lstStyle/>
            <a:p>
              <a:r>
                <a:rPr lang="en-US" sz="3200" dirty="0">
                  <a:ln>
                    <a:solidFill>
                      <a:schemeClr val="tx1"/>
                    </a:solidFill>
                  </a:ln>
                  <a:latin typeface="Arial" panose="020B0604020202020204" pitchFamily="34" charset="0"/>
                  <a:cs typeface="Arial" panose="020B0604020202020204" pitchFamily="34" charset="0"/>
                </a:rPr>
                <a:t>Carriage of </a:t>
              </a:r>
              <a:r>
                <a:rPr lang="en-US" sz="3200" i="1" dirty="0" err="1">
                  <a:ln>
                    <a:solidFill>
                      <a:schemeClr val="tx1"/>
                    </a:solidFill>
                  </a:ln>
                  <a:latin typeface="Arial" panose="020B0604020202020204" pitchFamily="34" charset="0"/>
                  <a:cs typeface="Arial" panose="020B0604020202020204" pitchFamily="34" charset="0"/>
                </a:rPr>
                <a:t>blaZ</a:t>
              </a:r>
              <a:r>
                <a:rPr lang="en-US" sz="3200" i="1" dirty="0">
                  <a:ln>
                    <a:solidFill>
                      <a:schemeClr val="tx1"/>
                    </a:solidFill>
                  </a:ln>
                  <a:latin typeface="Arial" panose="020B0604020202020204" pitchFamily="34" charset="0"/>
                  <a:cs typeface="Arial" panose="020B0604020202020204" pitchFamily="34" charset="0"/>
                </a:rPr>
                <a:t> </a:t>
              </a:r>
              <a:r>
                <a:rPr lang="en-US" sz="3200" dirty="0">
                  <a:ln>
                    <a:solidFill>
                      <a:schemeClr val="tx1"/>
                    </a:solidFill>
                  </a:ln>
                  <a:latin typeface="Arial" panose="020B0604020202020204" pitchFamily="34" charset="0"/>
                  <a:cs typeface="Arial" panose="020B0604020202020204" pitchFamily="34" charset="0"/>
                </a:rPr>
                <a:t>by SCC category</a:t>
              </a:r>
            </a:p>
          </p:txBody>
        </p:sp>
      </p:grpSp>
    </p:spTree>
    <p:extLst>
      <p:ext uri="{BB962C8B-B14F-4D97-AF65-F5344CB8AC3E}">
        <p14:creationId xmlns:p14="http://schemas.microsoft.com/office/powerpoint/2010/main" val="1243774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6A9B77-6CBA-679E-97E4-EAB2234A8331}"/>
              </a:ext>
            </a:extLst>
          </p:cNvPr>
          <p:cNvPicPr>
            <a:picLocks noChangeAspect="1"/>
          </p:cNvPicPr>
          <p:nvPr/>
        </p:nvPicPr>
        <p:blipFill>
          <a:blip r:embed="rId3"/>
          <a:stretch>
            <a:fillRect/>
          </a:stretch>
        </p:blipFill>
        <p:spPr>
          <a:xfrm>
            <a:off x="298698" y="0"/>
            <a:ext cx="11759196" cy="6858000"/>
          </a:xfrm>
          <a:prstGeom prst="rect">
            <a:avLst/>
          </a:prstGeom>
        </p:spPr>
      </p:pic>
    </p:spTree>
    <p:extLst>
      <p:ext uri="{BB962C8B-B14F-4D97-AF65-F5344CB8AC3E}">
        <p14:creationId xmlns:p14="http://schemas.microsoft.com/office/powerpoint/2010/main" val="3899924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6A9B77-6CBA-679E-97E4-EAB2234A8331}"/>
              </a:ext>
            </a:extLst>
          </p:cNvPr>
          <p:cNvPicPr>
            <a:picLocks noChangeAspect="1"/>
          </p:cNvPicPr>
          <p:nvPr/>
        </p:nvPicPr>
        <p:blipFill>
          <a:blip r:embed="rId3"/>
          <a:stretch>
            <a:fillRect/>
          </a:stretch>
        </p:blipFill>
        <p:spPr>
          <a:xfrm>
            <a:off x="298698" y="0"/>
            <a:ext cx="11759196" cy="6858000"/>
          </a:xfrm>
          <a:prstGeom prst="rect">
            <a:avLst/>
          </a:prstGeom>
        </p:spPr>
      </p:pic>
      <p:sp>
        <p:nvSpPr>
          <p:cNvPr id="2" name="Rectangle 1">
            <a:extLst>
              <a:ext uri="{FF2B5EF4-FFF2-40B4-BE49-F238E27FC236}">
                <a16:creationId xmlns:a16="http://schemas.microsoft.com/office/drawing/2014/main" id="{DD65FEFA-253B-25AB-6D9F-FA1BB0F2198A}"/>
              </a:ext>
            </a:extLst>
          </p:cNvPr>
          <p:cNvSpPr/>
          <p:nvPr/>
        </p:nvSpPr>
        <p:spPr>
          <a:xfrm>
            <a:off x="646546" y="1283855"/>
            <a:ext cx="9070109" cy="3694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3E32E58-5E94-B279-1318-86F0029970AB}"/>
              </a:ext>
            </a:extLst>
          </p:cNvPr>
          <p:cNvSpPr/>
          <p:nvPr/>
        </p:nvSpPr>
        <p:spPr>
          <a:xfrm>
            <a:off x="646546" y="1653309"/>
            <a:ext cx="9070109" cy="2678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7AE717-1FBF-D94D-C233-63737EC0146C}"/>
              </a:ext>
            </a:extLst>
          </p:cNvPr>
          <p:cNvSpPr/>
          <p:nvPr/>
        </p:nvSpPr>
        <p:spPr>
          <a:xfrm>
            <a:off x="646546" y="1907310"/>
            <a:ext cx="9070109" cy="2678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33534AB-2FF7-274B-AC70-B720DF388C4A}"/>
              </a:ext>
            </a:extLst>
          </p:cNvPr>
          <p:cNvSpPr/>
          <p:nvPr/>
        </p:nvSpPr>
        <p:spPr>
          <a:xfrm>
            <a:off x="646546" y="2429166"/>
            <a:ext cx="9070109" cy="14223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9C9918-8022-982E-A2DB-B4811D7ABCDE}"/>
              </a:ext>
            </a:extLst>
          </p:cNvPr>
          <p:cNvSpPr/>
          <p:nvPr/>
        </p:nvSpPr>
        <p:spPr>
          <a:xfrm>
            <a:off x="646546" y="3851564"/>
            <a:ext cx="9070109" cy="11453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247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B8FEB2E-363E-21C0-404A-6AFBCAC96359}"/>
              </a:ext>
            </a:extLst>
          </p:cNvPr>
          <p:cNvGraphicFramePr>
            <a:graphicFrameLocks noGrp="1"/>
          </p:cNvGraphicFramePr>
          <p:nvPr>
            <p:extLst>
              <p:ext uri="{D42A27DB-BD31-4B8C-83A1-F6EECF244321}">
                <p14:modId xmlns:p14="http://schemas.microsoft.com/office/powerpoint/2010/main" val="2658417252"/>
              </p:ext>
            </p:extLst>
          </p:nvPr>
        </p:nvGraphicFramePr>
        <p:xfrm>
          <a:off x="2653197" y="406399"/>
          <a:ext cx="6885606" cy="6216074"/>
        </p:xfrm>
        <a:graphic>
          <a:graphicData uri="http://schemas.openxmlformats.org/drawingml/2006/table">
            <a:tbl>
              <a:tblPr/>
              <a:tblGrid>
                <a:gridCol w="1142455">
                  <a:extLst>
                    <a:ext uri="{9D8B030D-6E8A-4147-A177-3AD203B41FA5}">
                      <a16:colId xmlns:a16="http://schemas.microsoft.com/office/drawing/2014/main" val="1927861822"/>
                    </a:ext>
                  </a:extLst>
                </a:gridCol>
                <a:gridCol w="658712">
                  <a:extLst>
                    <a:ext uri="{9D8B030D-6E8A-4147-A177-3AD203B41FA5}">
                      <a16:colId xmlns:a16="http://schemas.microsoft.com/office/drawing/2014/main" val="4105138434"/>
                    </a:ext>
                  </a:extLst>
                </a:gridCol>
                <a:gridCol w="946899">
                  <a:extLst>
                    <a:ext uri="{9D8B030D-6E8A-4147-A177-3AD203B41FA5}">
                      <a16:colId xmlns:a16="http://schemas.microsoft.com/office/drawing/2014/main" val="2437066025"/>
                    </a:ext>
                  </a:extLst>
                </a:gridCol>
                <a:gridCol w="1646782">
                  <a:extLst>
                    <a:ext uri="{9D8B030D-6E8A-4147-A177-3AD203B41FA5}">
                      <a16:colId xmlns:a16="http://schemas.microsoft.com/office/drawing/2014/main" val="3912415255"/>
                    </a:ext>
                  </a:extLst>
                </a:gridCol>
                <a:gridCol w="2490758">
                  <a:extLst>
                    <a:ext uri="{9D8B030D-6E8A-4147-A177-3AD203B41FA5}">
                      <a16:colId xmlns:a16="http://schemas.microsoft.com/office/drawing/2014/main" val="827174964"/>
                    </a:ext>
                  </a:extLst>
                </a:gridCol>
              </a:tblGrid>
              <a:tr h="800841">
                <a:tc gridSpan="5">
                  <a:txBody>
                    <a:bodyPr/>
                    <a:lstStyle/>
                    <a:p>
                      <a:pPr algn="l" fontAlgn="t"/>
                      <a:r>
                        <a:rPr lang="en-US" sz="1000" b="1" i="0" u="none" strike="noStrike" dirty="0">
                          <a:solidFill>
                            <a:srgbClr val="000000"/>
                          </a:solidFill>
                          <a:effectLst/>
                          <a:latin typeface="Times New Roman" panose="02020603050405020304" pitchFamily="18" charset="0"/>
                        </a:rPr>
                        <a:t>Table 6.1</a:t>
                      </a:r>
                      <a:r>
                        <a:rPr lang="en-US" sz="1000" b="0" i="0" u="none" strike="noStrike" dirty="0">
                          <a:solidFill>
                            <a:srgbClr val="000000"/>
                          </a:solidFill>
                          <a:effectLst/>
                          <a:latin typeface="Times New Roman" panose="02020603050405020304" pitchFamily="18" charset="0"/>
                        </a:rPr>
                        <a:t> Agreement between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gene carriage and phenotypic susceptibility (using agar dilution) to penicillin by strain type (ST; as determined by MLST) for 30 </a:t>
                      </a:r>
                      <a:r>
                        <a:rPr lang="en-US" sz="1000" b="0" i="1" u="none" strike="noStrike" dirty="0">
                          <a:solidFill>
                            <a:srgbClr val="000000"/>
                          </a:solidFill>
                          <a:effectLst/>
                          <a:latin typeface="Times New Roman" panose="02020603050405020304" pitchFamily="18" charset="0"/>
                        </a:rPr>
                        <a:t>Staphylococcus chromogenes </a:t>
                      </a:r>
                      <a:r>
                        <a:rPr lang="en-US" sz="1000" b="0" i="0" u="none" strike="noStrike" dirty="0">
                          <a:solidFill>
                            <a:srgbClr val="000000"/>
                          </a:solidFill>
                          <a:effectLst/>
                          <a:latin typeface="Times New Roman" panose="02020603050405020304" pitchFamily="18" charset="0"/>
                        </a:rPr>
                        <a:t>isolates associated with persistent bovine intramammary infections. Isolates were defined as susceptible to penicillin if their MIC was 0.12 µg/mL or lower, and resistant if their MIC was 0.25 µg/mL (2018 Clinical &amp; Laboratory Standards Institute guidelines). N = no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 Y = positive for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 S = susceptible to penicillin; R = resistant to penicillin. </a:t>
                      </a:r>
                      <a:endParaRPr lang="en-US" sz="1000" b="1" i="0" u="none" strike="noStrike" dirty="0">
                        <a:solidFill>
                          <a:srgbClr val="000000"/>
                        </a:solidFill>
                        <a:effectLst/>
                        <a:latin typeface="Times New Roman" panose="02020603050405020304" pitchFamily="18" charset="0"/>
                      </a:endParaRPr>
                    </a:p>
                  </a:txBody>
                  <a:tcPr marL="3498" marR="3498" marT="3498"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3118945"/>
                  </a:ext>
                </a:extLst>
              </a:tr>
              <a:tr h="289643">
                <a:tc>
                  <a:txBody>
                    <a:bodyPr/>
                    <a:lstStyle/>
                    <a:p>
                      <a:pPr algn="ctr" fontAlgn="ctr"/>
                      <a:r>
                        <a:rPr lang="en-US" sz="1100" b="1" i="0" u="none" strike="noStrike" dirty="0">
                          <a:solidFill>
                            <a:srgbClr val="000000"/>
                          </a:solidFill>
                          <a:effectLst/>
                          <a:latin typeface="Times New Roman" panose="02020603050405020304" pitchFamily="18" charset="0"/>
                        </a:rPr>
                        <a:t>Isolate</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 cluster</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1" u="none" strike="noStrike" dirty="0" err="1">
                          <a:solidFill>
                            <a:srgbClr val="000000"/>
                          </a:solidFill>
                          <a:effectLst/>
                          <a:latin typeface="Times New Roman" panose="02020603050405020304" pitchFamily="18" charset="0"/>
                        </a:rPr>
                        <a:t>blaZ</a:t>
                      </a:r>
                      <a:r>
                        <a:rPr lang="en-US" sz="1100" b="1" i="1" u="none" strike="noStrike" dirty="0">
                          <a:solidFill>
                            <a:srgbClr val="000000"/>
                          </a:solidFill>
                          <a:effectLst/>
                          <a:latin typeface="Times New Roman" panose="02020603050405020304" pitchFamily="18" charset="0"/>
                        </a:rPr>
                        <a:t> </a:t>
                      </a:r>
                      <a:r>
                        <a:rPr lang="en-US" sz="1100" b="1" i="0" u="none" strike="noStrike" dirty="0">
                          <a:solidFill>
                            <a:srgbClr val="000000"/>
                          </a:solidFill>
                          <a:effectLst/>
                          <a:latin typeface="Times New Roman" panose="02020603050405020304" pitchFamily="18" charset="0"/>
                        </a:rPr>
                        <a:t>carriage</a:t>
                      </a:r>
                      <a:endParaRPr lang="en-US" sz="1100" b="1" i="1" u="none" strike="noStrike" dirty="0">
                        <a:solidFill>
                          <a:srgbClr val="000000"/>
                        </a:solidFill>
                        <a:effectLst/>
                        <a:latin typeface="Times New Roman" panose="02020603050405020304" pitchFamily="18" charset="0"/>
                      </a:endParaRP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Susceptibility phenotype (penicillin)</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1688068"/>
                  </a:ext>
                </a:extLst>
              </a:tr>
              <a:tr h="170853">
                <a:tc>
                  <a:txBody>
                    <a:bodyPr/>
                    <a:lstStyle/>
                    <a:p>
                      <a:pPr algn="ctr" fontAlgn="ctr"/>
                      <a:r>
                        <a:rPr lang="en-US" sz="1000" b="0" i="0" u="none" strike="noStrike" dirty="0">
                          <a:solidFill>
                            <a:srgbClr val="000000"/>
                          </a:solidFill>
                          <a:effectLst/>
                          <a:latin typeface="Times New Roman" panose="02020603050405020304" pitchFamily="18" charset="0"/>
                        </a:rPr>
                        <a:t>assembly_3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309611941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174</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57870832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32321477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52559788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5177648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67315385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245978246"/>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95469169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33405810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77846536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669039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24926621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6843883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46383497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7986985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209945814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2686375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22834957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assembly_30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84547367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03318069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000900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38030842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50533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65772524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24090916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extLst>
                  <a:ext uri="{0D108BD9-81ED-4DB2-BD59-A6C34878D82A}">
                    <a16:rowId xmlns:a16="http://schemas.microsoft.com/office/drawing/2014/main" val="191548912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16433368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138800917"/>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27938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dirty="0">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8063815"/>
                  </a:ext>
                </a:extLst>
              </a:tr>
            </a:tbl>
          </a:graphicData>
        </a:graphic>
      </p:graphicFrame>
    </p:spTree>
    <p:extLst>
      <p:ext uri="{BB962C8B-B14F-4D97-AF65-F5344CB8AC3E}">
        <p14:creationId xmlns:p14="http://schemas.microsoft.com/office/powerpoint/2010/main" val="3517829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2DEF46-BE8D-14C3-E86E-0F9BBB04D29C}"/>
              </a:ext>
            </a:extLst>
          </p:cNvPr>
          <p:cNvSpPr/>
          <p:nvPr/>
        </p:nvSpPr>
        <p:spPr>
          <a:xfrm>
            <a:off x="831845" y="2967335"/>
            <a:ext cx="10528395"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Conclusions (general importance of):</a:t>
            </a:r>
          </a:p>
          <a:p>
            <a:pPr algn="ctr"/>
            <a:r>
              <a:rPr lang="en-US" sz="5400" dirty="0">
                <a:ln w="0"/>
                <a:effectLst>
                  <a:outerShdw blurRad="38100" dist="19050" dir="2700000" algn="tl" rotWithShape="0">
                    <a:schemeClr val="dk1">
                      <a:alpha val="40000"/>
                    </a:schemeClr>
                  </a:outerShdw>
                </a:effectLst>
              </a:rPr>
              <a:t> from my work</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87779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2DEF46-BE8D-14C3-E86E-0F9BBB04D29C}"/>
              </a:ext>
            </a:extLst>
          </p:cNvPr>
          <p:cNvSpPr/>
          <p:nvPr/>
        </p:nvSpPr>
        <p:spPr>
          <a:xfrm>
            <a:off x="1814544" y="2967335"/>
            <a:ext cx="856298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Conclusions: future directions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6159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2DEF46-BE8D-14C3-E86E-0F9BBB04D29C}"/>
              </a:ext>
            </a:extLst>
          </p:cNvPr>
          <p:cNvSpPr/>
          <p:nvPr/>
        </p:nvSpPr>
        <p:spPr>
          <a:xfrm>
            <a:off x="3432779" y="2967335"/>
            <a:ext cx="5326523" cy="1446550"/>
          </a:xfrm>
          <a:prstGeom prst="rect">
            <a:avLst/>
          </a:prstGeom>
          <a:noFill/>
        </p:spPr>
        <p:txBody>
          <a:bodyPr wrap="none" lIns="91440" tIns="45720" rIns="91440" bIns="45720">
            <a:spAutoFit/>
          </a:bodyPr>
          <a:lstStyle/>
          <a:p>
            <a:pPr algn="ctr"/>
            <a:r>
              <a:rPr lang="en-US" sz="8800" dirty="0">
                <a:ln w="0"/>
                <a:solidFill>
                  <a:srgbClr val="FF0000"/>
                </a:solidFill>
                <a:effectLst>
                  <a:outerShdw blurRad="38100" dist="19050" dir="2700000" algn="tl" rotWithShape="0">
                    <a:schemeClr val="dk1">
                      <a:alpha val="40000"/>
                    </a:schemeClr>
                  </a:outerShdw>
                </a:effectLst>
                <a:highlight>
                  <a:srgbClr val="FFFF00"/>
                </a:highlight>
              </a:rPr>
              <a:t>Extra slides</a:t>
            </a:r>
            <a:endParaRPr lang="en-US" sz="88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285554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B48E7-C196-DED8-6028-FF0CD9503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727" y="0"/>
            <a:ext cx="6858000" cy="6858000"/>
          </a:xfrm>
          <a:prstGeom prst="rect">
            <a:avLst/>
          </a:prstGeom>
        </p:spPr>
      </p:pic>
    </p:spTree>
    <p:extLst>
      <p:ext uri="{BB962C8B-B14F-4D97-AF65-F5344CB8AC3E}">
        <p14:creationId xmlns:p14="http://schemas.microsoft.com/office/powerpoint/2010/main" val="3347292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40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Facility types</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735298" y="1600111"/>
            <a:ext cx="6035202" cy="4089489"/>
          </a:xfrm>
          <a:prstGeom prst="rect">
            <a:avLst/>
          </a:prstGeom>
          <a:solidFill>
            <a:schemeClr val="bg2"/>
          </a:solidFill>
          <a:ln>
            <a:solidFill>
              <a:schemeClr val="tx1"/>
            </a:solidFill>
          </a:ln>
        </p:spPr>
        <p:txBody>
          <a:bodyPr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Bedded pack systems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Compost bedded-pack vs. static/traditional/deep bedded pack</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Loose housing</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Deeply bedded with organic material</a:t>
            </a:r>
          </a:p>
          <a:p>
            <a:pPr marL="457200" lvl="1"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Advantages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Affordable option when updating facilities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Improved cow comfort/decreased lameness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Integrate well with pasture-based farms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Welfare concerns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Manure management</a:t>
            </a: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983C40F5-A576-C4C5-FC07-D37C9B76C89D}"/>
              </a:ext>
            </a:extLst>
          </p:cNvPr>
          <p:cNvPicPr>
            <a:picLocks noChangeAspect="1"/>
          </p:cNvPicPr>
          <p:nvPr/>
        </p:nvPicPr>
        <p:blipFill>
          <a:blip r:embed="rId3"/>
          <a:stretch>
            <a:fillRect/>
          </a:stretch>
        </p:blipFill>
        <p:spPr>
          <a:xfrm>
            <a:off x="7038975" y="330201"/>
            <a:ext cx="4610100" cy="6146799"/>
          </a:xfrm>
          <a:prstGeom prst="rect">
            <a:avLst/>
          </a:prstGeom>
        </p:spPr>
      </p:pic>
    </p:spTree>
    <p:extLst>
      <p:ext uri="{BB962C8B-B14F-4D97-AF65-F5344CB8AC3E}">
        <p14:creationId xmlns:p14="http://schemas.microsoft.com/office/powerpoint/2010/main" val="764917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30A84-EF83-4658-BD7C-B33C75DAE8A1}"/>
              </a:ext>
            </a:extLst>
          </p:cNvPr>
          <p:cNvPicPr>
            <a:picLocks noChangeAspect="1"/>
          </p:cNvPicPr>
          <p:nvPr/>
        </p:nvPicPr>
        <p:blipFill rotWithShape="1">
          <a:blip r:embed="rId3"/>
          <a:srcRect l="28658" t="27343" b="815"/>
          <a:stretch/>
        </p:blipFill>
        <p:spPr>
          <a:xfrm>
            <a:off x="856313" y="483270"/>
            <a:ext cx="10479372" cy="3540819"/>
          </a:xfrm>
          <a:prstGeom prst="rect">
            <a:avLst/>
          </a:prstGeom>
        </p:spPr>
      </p:pic>
      <p:pic>
        <p:nvPicPr>
          <p:cNvPr id="6" name="Picture 5">
            <a:extLst>
              <a:ext uri="{FF2B5EF4-FFF2-40B4-BE49-F238E27FC236}">
                <a16:creationId xmlns:a16="http://schemas.microsoft.com/office/drawing/2014/main" id="{8294A047-DFBC-404B-8305-9ED89489B2B5}"/>
              </a:ext>
            </a:extLst>
          </p:cNvPr>
          <p:cNvPicPr>
            <a:picLocks noChangeAspect="1"/>
          </p:cNvPicPr>
          <p:nvPr/>
        </p:nvPicPr>
        <p:blipFill>
          <a:blip r:embed="rId4"/>
          <a:stretch>
            <a:fillRect/>
          </a:stretch>
        </p:blipFill>
        <p:spPr>
          <a:xfrm>
            <a:off x="8805103" y="2952399"/>
            <a:ext cx="2530582" cy="3374109"/>
          </a:xfrm>
          <a:prstGeom prst="rect">
            <a:avLst/>
          </a:prstGeom>
        </p:spPr>
      </p:pic>
      <p:pic>
        <p:nvPicPr>
          <p:cNvPr id="8" name="Picture 2" descr="Image result for tie stall barn">
            <a:extLst>
              <a:ext uri="{FF2B5EF4-FFF2-40B4-BE49-F238E27FC236}">
                <a16:creationId xmlns:a16="http://schemas.microsoft.com/office/drawing/2014/main" id="{FD6273F1-9DAD-488E-9A5A-3F5F161D9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43" y="2952399"/>
            <a:ext cx="3354038" cy="2515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025FECFC-AADF-3A94-66AD-EC77523CC650}"/>
              </a:ext>
            </a:extLst>
          </p:cNvPr>
          <p:cNvSpPr txBox="1">
            <a:spLocks/>
          </p:cNvSpPr>
          <p:nvPr/>
        </p:nvSpPr>
        <p:spPr>
          <a:xfrm>
            <a:off x="4066849" y="3141220"/>
            <a:ext cx="4319585" cy="2583168"/>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10 organic dairies</a:t>
            </a: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4 samplings/farm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35 cows per farm visit</a:t>
            </a: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Duplicate quartermilk samples</a:t>
            </a: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
        <p:nvSpPr>
          <p:cNvPr id="9" name="Title 1">
            <a:extLst>
              <a:ext uri="{FF2B5EF4-FFF2-40B4-BE49-F238E27FC236}">
                <a16:creationId xmlns:a16="http://schemas.microsoft.com/office/drawing/2014/main" id="{1C79E1E7-E6D1-64AF-4AD7-59E5F72328DD}"/>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Sample collection</a:t>
            </a:r>
          </a:p>
        </p:txBody>
      </p:sp>
    </p:spTree>
    <p:extLst>
      <p:ext uri="{BB962C8B-B14F-4D97-AF65-F5344CB8AC3E}">
        <p14:creationId xmlns:p14="http://schemas.microsoft.com/office/powerpoint/2010/main" val="2582801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C331D64-101F-E812-36F8-5FEE9780ED6A}"/>
              </a:ext>
            </a:extLst>
          </p:cNvPr>
          <p:cNvGraphicFramePr>
            <a:graphicFrameLocks noChangeAspect="1"/>
          </p:cNvGraphicFramePr>
          <p:nvPr>
            <p:extLst>
              <p:ext uri="{D42A27DB-BD31-4B8C-83A1-F6EECF244321}">
                <p14:modId xmlns:p14="http://schemas.microsoft.com/office/powerpoint/2010/main" val="2943232139"/>
              </p:ext>
            </p:extLst>
          </p:nvPr>
        </p:nvGraphicFramePr>
        <p:xfrm>
          <a:off x="185738" y="1593850"/>
          <a:ext cx="11820525" cy="2868613"/>
        </p:xfrm>
        <a:graphic>
          <a:graphicData uri="http://schemas.openxmlformats.org/presentationml/2006/ole">
            <mc:AlternateContent xmlns:mc="http://schemas.openxmlformats.org/markup-compatibility/2006">
              <mc:Choice xmlns:v="urn:schemas-microsoft-com:vml" Requires="v">
                <p:oleObj name="Worksheet" r:id="rId3" imgW="9213954" imgH="2235200" progId="Excel.Sheet.12">
                  <p:embed/>
                </p:oleObj>
              </mc:Choice>
              <mc:Fallback>
                <p:oleObj name="Worksheet" r:id="rId3" imgW="9213954" imgH="2235200" progId="Excel.Sheet.12">
                  <p:embed/>
                  <p:pic>
                    <p:nvPicPr>
                      <p:cNvPr id="3" name="Object 2">
                        <a:extLst>
                          <a:ext uri="{FF2B5EF4-FFF2-40B4-BE49-F238E27FC236}">
                            <a16:creationId xmlns:a16="http://schemas.microsoft.com/office/drawing/2014/main" id="{1C331D64-101F-E812-36F8-5FEE9780ED6A}"/>
                          </a:ext>
                        </a:extLst>
                      </p:cNvPr>
                      <p:cNvPicPr/>
                      <p:nvPr/>
                    </p:nvPicPr>
                    <p:blipFill>
                      <a:blip r:embed="rId4"/>
                      <a:stretch>
                        <a:fillRect/>
                      </a:stretch>
                    </p:blipFill>
                    <p:spPr>
                      <a:xfrm>
                        <a:off x="185738" y="1593850"/>
                        <a:ext cx="11820525" cy="2868613"/>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D38E7900-33CE-1CA5-5FBA-CBE50A04EBAE}"/>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Overview of enrolled farms</a:t>
            </a:r>
          </a:p>
        </p:txBody>
      </p:sp>
    </p:spTree>
    <p:extLst>
      <p:ext uri="{BB962C8B-B14F-4D97-AF65-F5344CB8AC3E}">
        <p14:creationId xmlns:p14="http://schemas.microsoft.com/office/powerpoint/2010/main" val="3120031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74163" y="308113"/>
            <a:ext cx="7200671" cy="919369"/>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Bacteriological culture</a:t>
            </a:r>
          </a:p>
        </p:txBody>
      </p:sp>
      <p:pic>
        <p:nvPicPr>
          <p:cNvPr id="8" name="Picture 7">
            <a:extLst>
              <a:ext uri="{FF2B5EF4-FFF2-40B4-BE49-F238E27FC236}">
                <a16:creationId xmlns:a16="http://schemas.microsoft.com/office/drawing/2014/main" id="{0E66D56F-DDA5-A00A-7180-5A3E52298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024" y="1227482"/>
            <a:ext cx="4357783" cy="2451253"/>
          </a:xfrm>
          <a:prstGeom prst="rect">
            <a:avLst/>
          </a:prstGeom>
        </p:spPr>
      </p:pic>
      <p:sp>
        <p:nvSpPr>
          <p:cNvPr id="2" name="Content Placeholder 3">
            <a:extLst>
              <a:ext uri="{FF2B5EF4-FFF2-40B4-BE49-F238E27FC236}">
                <a16:creationId xmlns:a16="http://schemas.microsoft.com/office/drawing/2014/main" id="{B79ED962-13F6-A98E-6011-891B5922FDB7}"/>
              </a:ext>
            </a:extLst>
          </p:cNvPr>
          <p:cNvSpPr txBox="1">
            <a:spLocks/>
          </p:cNvSpPr>
          <p:nvPr/>
        </p:nvSpPr>
        <p:spPr>
          <a:xfrm>
            <a:off x="454415" y="1575140"/>
            <a:ext cx="5505680" cy="4378400"/>
          </a:xfrm>
          <a:prstGeom prst="rect">
            <a:avLst/>
          </a:prstGeom>
          <a:solidFill>
            <a:schemeClr val="bg2"/>
          </a:solidFill>
          <a:ln>
            <a:solidFill>
              <a:schemeClr val="tx1"/>
            </a:solidFill>
          </a:ln>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endParaRPr lang="en-US" sz="24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Quarter milk samples plated in duplicate </a:t>
            </a:r>
          </a:p>
          <a:p>
            <a:pPr>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Quarter-level SCC by flow cytometry</a:t>
            </a:r>
          </a:p>
          <a:p>
            <a:pPr>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Presumptive benchtop identification of IMI pathogens</a:t>
            </a: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Further identification by MALDI-</a:t>
            </a:r>
            <a:r>
              <a:rPr lang="en-US" sz="2400" b="1" i="1" dirty="0" err="1">
                <a:latin typeface="Calibri" panose="020F0502020204030204" pitchFamily="34" charset="0"/>
                <a:ea typeface="Calibri" panose="020F0502020204030204" pitchFamily="34" charset="0"/>
                <a:cs typeface="Times New Roman" panose="02020603050405020304" pitchFamily="18" charset="0"/>
              </a:rPr>
              <a:t>ToF</a:t>
            </a:r>
            <a:r>
              <a:rPr lang="en-US" sz="2400" b="1" i="1" dirty="0">
                <a:latin typeface="Calibri" panose="020F0502020204030204" pitchFamily="34" charset="0"/>
                <a:ea typeface="Calibri" panose="020F0502020204030204" pitchFamily="34" charset="0"/>
                <a:cs typeface="Times New Roman" panose="02020603050405020304" pitchFamily="18" charset="0"/>
              </a:rPr>
              <a:t> (Adkins Lab, U. Missouri College of Vet. Med.)</a:t>
            </a:r>
          </a:p>
          <a:p>
            <a:pPr>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3074" name="Picture 2" descr="Vaccines | Free Full-Text | How MALDI-TOF Mass Spectrometry Technology  Contributes to Microbial Infection Control in Healthcare Settings">
            <a:extLst>
              <a:ext uri="{FF2B5EF4-FFF2-40B4-BE49-F238E27FC236}">
                <a16:creationId xmlns:a16="http://schemas.microsoft.com/office/drawing/2014/main" id="{17A3B7B8-CD15-E490-8261-4D3E1A39D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168" y="3841286"/>
            <a:ext cx="4774471" cy="23872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A6BAAF-ADC4-742C-6207-50B9082D0D07}"/>
              </a:ext>
            </a:extLst>
          </p:cNvPr>
          <p:cNvSpPr txBox="1"/>
          <p:nvPr/>
        </p:nvSpPr>
        <p:spPr>
          <a:xfrm>
            <a:off x="10568137" y="6136189"/>
            <a:ext cx="3677822" cy="184666"/>
          </a:xfrm>
          <a:prstGeom prst="rect">
            <a:avLst/>
          </a:prstGeom>
          <a:noFill/>
        </p:spPr>
        <p:txBody>
          <a:bodyPr wrap="square">
            <a:spAutoFit/>
          </a:bodyPr>
          <a:lstStyle/>
          <a:p>
            <a:r>
              <a:rPr lang="en-US" sz="600" i="1" dirty="0" err="1">
                <a:ea typeface="Cambria" panose="02040503050406030204" pitchFamily="18" charset="0"/>
                <a:cs typeface="Times New Roman" panose="02020603050405020304" pitchFamily="18" charset="0"/>
              </a:rPr>
              <a:t>Elbehiry</a:t>
            </a:r>
            <a:r>
              <a:rPr lang="en-US" sz="600" i="1" dirty="0">
                <a:ea typeface="Cambria" panose="02040503050406030204" pitchFamily="18" charset="0"/>
                <a:cs typeface="Times New Roman" panose="02020603050405020304" pitchFamily="18" charset="0"/>
              </a:rPr>
              <a:t> et al., 2022</a:t>
            </a:r>
            <a:endParaRPr lang="en-US" sz="600" i="1" dirty="0">
              <a:ea typeface="Cambria" panose="02040503050406030204" pitchFamily="18" charset="0"/>
            </a:endParaRPr>
          </a:p>
        </p:txBody>
      </p:sp>
    </p:spTree>
    <p:extLst>
      <p:ext uri="{BB962C8B-B14F-4D97-AF65-F5344CB8AC3E}">
        <p14:creationId xmlns:p14="http://schemas.microsoft.com/office/powerpoint/2010/main" val="357054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Data analysis </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735298" y="1600111"/>
            <a:ext cx="6035202" cy="4089489"/>
          </a:xfrm>
          <a:prstGeom prst="rect">
            <a:avLst/>
          </a:prstGeom>
          <a:solidFill>
            <a:schemeClr val="bg2"/>
          </a:solidFill>
          <a:ln>
            <a:solidFill>
              <a:schemeClr val="tx1"/>
            </a:solid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Assign status to quarter observation</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1) No growth</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2) Single pathogen infection</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3) Mixed infection</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4) Unknown</a:t>
            </a:r>
          </a:p>
          <a:p>
            <a:pPr marL="457200" lvl="1"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Descriptive analysis of quarter-level prevalence</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By visit for each farm</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For TS vs. FS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Overall</a:t>
            </a:r>
            <a:endParaRPr lang="en-US"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 name="Picture 1">
            <a:extLst>
              <a:ext uri="{FF2B5EF4-FFF2-40B4-BE49-F238E27FC236}">
                <a16:creationId xmlns:a16="http://schemas.microsoft.com/office/drawing/2014/main" id="{05890FD4-0CE1-A62E-2F72-1868B954B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665" y="3772503"/>
            <a:ext cx="3703507" cy="2083223"/>
          </a:xfrm>
          <a:prstGeom prst="rect">
            <a:avLst/>
          </a:prstGeom>
        </p:spPr>
      </p:pic>
      <p:pic>
        <p:nvPicPr>
          <p:cNvPr id="3" name="Picture 2">
            <a:extLst>
              <a:ext uri="{FF2B5EF4-FFF2-40B4-BE49-F238E27FC236}">
                <a16:creationId xmlns:a16="http://schemas.microsoft.com/office/drawing/2014/main" id="{28F1EECF-56CB-E8AD-DD5C-3FF8F8421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550665" y="1471750"/>
            <a:ext cx="3703503" cy="2083221"/>
          </a:xfrm>
          <a:prstGeom prst="rect">
            <a:avLst/>
          </a:prstGeom>
        </p:spPr>
      </p:pic>
    </p:spTree>
    <p:extLst>
      <p:ext uri="{BB962C8B-B14F-4D97-AF65-F5344CB8AC3E}">
        <p14:creationId xmlns:p14="http://schemas.microsoft.com/office/powerpoint/2010/main" val="1385035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1927</TotalTime>
  <Words>15524</Words>
  <Application>Microsoft Office PowerPoint</Application>
  <PresentationFormat>Widescreen</PresentationFormat>
  <Paragraphs>2576</Paragraphs>
  <Slides>48</Slides>
  <Notes>30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64" baseType="lpstr">
      <vt:lpstr>Aptos</vt:lpstr>
      <vt:lpstr>Arial</vt:lpstr>
      <vt:lpstr>Arial</vt:lpstr>
      <vt:lpstr>Berkeley-Medium</vt:lpstr>
      <vt:lpstr>Calibri</vt:lpstr>
      <vt:lpstr>Calibri Light</vt:lpstr>
      <vt:lpstr>Cambria</vt:lpstr>
      <vt:lpstr>Courier New</vt:lpstr>
      <vt:lpstr>Franklin Gothic Heavy</vt:lpstr>
      <vt:lpstr>Google Sans</vt:lpstr>
      <vt:lpstr>helvetica neue</vt:lpstr>
      <vt:lpstr>Symbol</vt:lpstr>
      <vt:lpstr>Times New Roman</vt:lpstr>
      <vt:lpstr>Wingdings</vt:lpstr>
      <vt:lpstr>Office Theme</vt:lpstr>
      <vt:lpstr>Microsoft Excel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Caitlin Jeffrey</dc:creator>
  <cp:lastModifiedBy>Caitlin Jeffrey</cp:lastModifiedBy>
  <cp:revision>1</cp:revision>
  <dcterms:created xsi:type="dcterms:W3CDTF">2024-08-16T16:06:54Z</dcterms:created>
  <dcterms:modified xsi:type="dcterms:W3CDTF">2024-08-19T16:38:21Z</dcterms:modified>
</cp:coreProperties>
</file>